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89CDF4-88A2-447B-B5BB-DD9AF863E17F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D0BCFFD-460C-41F2-BA8C-6324AF5A9197}">
      <dgm:prSet/>
      <dgm:spPr/>
      <dgm:t>
        <a:bodyPr/>
        <a:lstStyle/>
        <a:p>
          <a:r>
            <a:rPr lang="nl-NL"/>
            <a:t>Astma</a:t>
          </a:r>
          <a:endParaRPr lang="en-US"/>
        </a:p>
      </dgm:t>
    </dgm:pt>
    <dgm:pt modelId="{11D80374-213E-4F6C-90B6-98BAF875B2BC}" type="parTrans" cxnId="{B38F6B03-F99A-44EB-B1D1-B319CD6EFABF}">
      <dgm:prSet/>
      <dgm:spPr/>
      <dgm:t>
        <a:bodyPr/>
        <a:lstStyle/>
        <a:p>
          <a:endParaRPr lang="en-US"/>
        </a:p>
      </dgm:t>
    </dgm:pt>
    <dgm:pt modelId="{DD5C05F5-0E76-4190-8873-0324DEF1C912}" type="sibTrans" cxnId="{B38F6B03-F99A-44EB-B1D1-B319CD6EFABF}">
      <dgm:prSet/>
      <dgm:spPr/>
      <dgm:t>
        <a:bodyPr/>
        <a:lstStyle/>
        <a:p>
          <a:endParaRPr lang="en-US"/>
        </a:p>
      </dgm:t>
    </dgm:pt>
    <dgm:pt modelId="{07148D4F-474C-411E-B7B0-E42A1BCDC9A5}">
      <dgm:prSet/>
      <dgm:spPr/>
      <dgm:t>
        <a:bodyPr/>
        <a:lstStyle/>
        <a:p>
          <a:r>
            <a:rPr lang="nl-NL"/>
            <a:t>Benauwdheid</a:t>
          </a:r>
          <a:endParaRPr lang="en-US"/>
        </a:p>
      </dgm:t>
    </dgm:pt>
    <dgm:pt modelId="{031514F6-9657-4994-A2EB-F71745AE6AD3}" type="parTrans" cxnId="{AC10F9B9-2E69-48F6-A24B-33BC235C3E10}">
      <dgm:prSet/>
      <dgm:spPr/>
      <dgm:t>
        <a:bodyPr/>
        <a:lstStyle/>
        <a:p>
          <a:endParaRPr lang="en-US"/>
        </a:p>
      </dgm:t>
    </dgm:pt>
    <dgm:pt modelId="{812DC729-F5DA-4E66-BA4C-4D2183121A1F}" type="sibTrans" cxnId="{AC10F9B9-2E69-48F6-A24B-33BC235C3E10}">
      <dgm:prSet/>
      <dgm:spPr/>
      <dgm:t>
        <a:bodyPr/>
        <a:lstStyle/>
        <a:p>
          <a:endParaRPr lang="en-US"/>
        </a:p>
      </dgm:t>
    </dgm:pt>
    <dgm:pt modelId="{ED371624-49CE-4765-98CE-0E760FB8C178}">
      <dgm:prSet/>
      <dgm:spPr/>
      <dgm:t>
        <a:bodyPr/>
        <a:lstStyle/>
        <a:p>
          <a:r>
            <a:rPr lang="nl-NL"/>
            <a:t>COPD</a:t>
          </a:r>
          <a:endParaRPr lang="en-US"/>
        </a:p>
      </dgm:t>
    </dgm:pt>
    <dgm:pt modelId="{009095B0-955E-4412-A446-5202C63B8470}" type="parTrans" cxnId="{36D3A804-32F5-4A52-B148-9A0B66E4C4C3}">
      <dgm:prSet/>
      <dgm:spPr/>
      <dgm:t>
        <a:bodyPr/>
        <a:lstStyle/>
        <a:p>
          <a:endParaRPr lang="en-US"/>
        </a:p>
      </dgm:t>
    </dgm:pt>
    <dgm:pt modelId="{7ED49E87-5E69-45E9-AAE1-E65C5AB04527}" type="sibTrans" cxnId="{36D3A804-32F5-4A52-B148-9A0B66E4C4C3}">
      <dgm:prSet/>
      <dgm:spPr/>
      <dgm:t>
        <a:bodyPr/>
        <a:lstStyle/>
        <a:p>
          <a:endParaRPr lang="en-US"/>
        </a:p>
      </dgm:t>
    </dgm:pt>
    <dgm:pt modelId="{8D455DE7-E611-4881-94AA-0A54B01A4A42}" type="pres">
      <dgm:prSet presAssocID="{4B89CDF4-88A2-447B-B5BB-DD9AF863E17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418F80A-1030-484F-9EAE-42B5C7DEF00D}" type="pres">
      <dgm:prSet presAssocID="{7D0BCFFD-460C-41F2-BA8C-6324AF5A9197}" presName="hierRoot1" presStyleCnt="0"/>
      <dgm:spPr/>
    </dgm:pt>
    <dgm:pt modelId="{9174911E-91F2-452E-9723-31D3A54D78E4}" type="pres">
      <dgm:prSet presAssocID="{7D0BCFFD-460C-41F2-BA8C-6324AF5A9197}" presName="composite" presStyleCnt="0"/>
      <dgm:spPr/>
    </dgm:pt>
    <dgm:pt modelId="{ED3B33D7-9F79-426F-B813-279D7595E748}" type="pres">
      <dgm:prSet presAssocID="{7D0BCFFD-460C-41F2-BA8C-6324AF5A9197}" presName="background" presStyleLbl="node0" presStyleIdx="0" presStyleCnt="3"/>
      <dgm:spPr/>
    </dgm:pt>
    <dgm:pt modelId="{2720A687-9CED-4903-BFA4-91EAE0D50CE7}" type="pres">
      <dgm:prSet presAssocID="{7D0BCFFD-460C-41F2-BA8C-6324AF5A9197}" presName="text" presStyleLbl="fgAcc0" presStyleIdx="0" presStyleCnt="3">
        <dgm:presLayoutVars>
          <dgm:chPref val="3"/>
        </dgm:presLayoutVars>
      </dgm:prSet>
      <dgm:spPr/>
    </dgm:pt>
    <dgm:pt modelId="{5E422AC7-424A-48CB-9E13-BF3804EA1F62}" type="pres">
      <dgm:prSet presAssocID="{7D0BCFFD-460C-41F2-BA8C-6324AF5A9197}" presName="hierChild2" presStyleCnt="0"/>
      <dgm:spPr/>
    </dgm:pt>
    <dgm:pt modelId="{0B09F7B7-1FBA-4CDC-8E34-FF4EDF92C1BB}" type="pres">
      <dgm:prSet presAssocID="{07148D4F-474C-411E-B7B0-E42A1BCDC9A5}" presName="hierRoot1" presStyleCnt="0"/>
      <dgm:spPr/>
    </dgm:pt>
    <dgm:pt modelId="{086A4703-4D68-4E3E-B9D6-F3CA0DFA5973}" type="pres">
      <dgm:prSet presAssocID="{07148D4F-474C-411E-B7B0-E42A1BCDC9A5}" presName="composite" presStyleCnt="0"/>
      <dgm:spPr/>
    </dgm:pt>
    <dgm:pt modelId="{203C6348-0233-4640-B344-D529D1CE487F}" type="pres">
      <dgm:prSet presAssocID="{07148D4F-474C-411E-B7B0-E42A1BCDC9A5}" presName="background" presStyleLbl="node0" presStyleIdx="1" presStyleCnt="3"/>
      <dgm:spPr/>
    </dgm:pt>
    <dgm:pt modelId="{BE403123-C8E2-47CA-896A-AB6CE209343E}" type="pres">
      <dgm:prSet presAssocID="{07148D4F-474C-411E-B7B0-E42A1BCDC9A5}" presName="text" presStyleLbl="fgAcc0" presStyleIdx="1" presStyleCnt="3">
        <dgm:presLayoutVars>
          <dgm:chPref val="3"/>
        </dgm:presLayoutVars>
      </dgm:prSet>
      <dgm:spPr/>
    </dgm:pt>
    <dgm:pt modelId="{F40601EB-DDA1-4B31-9E46-AF3C8C012915}" type="pres">
      <dgm:prSet presAssocID="{07148D4F-474C-411E-B7B0-E42A1BCDC9A5}" presName="hierChild2" presStyleCnt="0"/>
      <dgm:spPr/>
    </dgm:pt>
    <dgm:pt modelId="{8145C8B8-7692-42F5-A63A-BEECA7CD4E05}" type="pres">
      <dgm:prSet presAssocID="{ED371624-49CE-4765-98CE-0E760FB8C178}" presName="hierRoot1" presStyleCnt="0"/>
      <dgm:spPr/>
    </dgm:pt>
    <dgm:pt modelId="{A2292E0B-BC16-40FD-AC53-6E0C0F04A56A}" type="pres">
      <dgm:prSet presAssocID="{ED371624-49CE-4765-98CE-0E760FB8C178}" presName="composite" presStyleCnt="0"/>
      <dgm:spPr/>
    </dgm:pt>
    <dgm:pt modelId="{AAB68B87-3617-44EB-9C84-D49111EB5FE6}" type="pres">
      <dgm:prSet presAssocID="{ED371624-49CE-4765-98CE-0E760FB8C178}" presName="background" presStyleLbl="node0" presStyleIdx="2" presStyleCnt="3"/>
      <dgm:spPr/>
    </dgm:pt>
    <dgm:pt modelId="{20FD98D6-1455-4B9C-BFA9-683241E02A6B}" type="pres">
      <dgm:prSet presAssocID="{ED371624-49CE-4765-98CE-0E760FB8C178}" presName="text" presStyleLbl="fgAcc0" presStyleIdx="2" presStyleCnt="3">
        <dgm:presLayoutVars>
          <dgm:chPref val="3"/>
        </dgm:presLayoutVars>
      </dgm:prSet>
      <dgm:spPr/>
    </dgm:pt>
    <dgm:pt modelId="{523B7A52-D369-4368-826B-7F74F83567D0}" type="pres">
      <dgm:prSet presAssocID="{ED371624-49CE-4765-98CE-0E760FB8C178}" presName="hierChild2" presStyleCnt="0"/>
      <dgm:spPr/>
    </dgm:pt>
  </dgm:ptLst>
  <dgm:cxnLst>
    <dgm:cxn modelId="{B38F6B03-F99A-44EB-B1D1-B319CD6EFABF}" srcId="{4B89CDF4-88A2-447B-B5BB-DD9AF863E17F}" destId="{7D0BCFFD-460C-41F2-BA8C-6324AF5A9197}" srcOrd="0" destOrd="0" parTransId="{11D80374-213E-4F6C-90B6-98BAF875B2BC}" sibTransId="{DD5C05F5-0E76-4190-8873-0324DEF1C912}"/>
    <dgm:cxn modelId="{36D3A804-32F5-4A52-B148-9A0B66E4C4C3}" srcId="{4B89CDF4-88A2-447B-B5BB-DD9AF863E17F}" destId="{ED371624-49CE-4765-98CE-0E760FB8C178}" srcOrd="2" destOrd="0" parTransId="{009095B0-955E-4412-A446-5202C63B8470}" sibTransId="{7ED49E87-5E69-45E9-AAE1-E65C5AB04527}"/>
    <dgm:cxn modelId="{0FA1A65E-C554-4A8E-8E83-F4512CD2834E}" type="presOf" srcId="{ED371624-49CE-4765-98CE-0E760FB8C178}" destId="{20FD98D6-1455-4B9C-BFA9-683241E02A6B}" srcOrd="0" destOrd="0" presId="urn:microsoft.com/office/officeart/2005/8/layout/hierarchy1"/>
    <dgm:cxn modelId="{DF816BA5-D227-4A5B-A6E1-A181967A7717}" type="presOf" srcId="{7D0BCFFD-460C-41F2-BA8C-6324AF5A9197}" destId="{2720A687-9CED-4903-BFA4-91EAE0D50CE7}" srcOrd="0" destOrd="0" presId="urn:microsoft.com/office/officeart/2005/8/layout/hierarchy1"/>
    <dgm:cxn modelId="{AC10F9B9-2E69-48F6-A24B-33BC235C3E10}" srcId="{4B89CDF4-88A2-447B-B5BB-DD9AF863E17F}" destId="{07148D4F-474C-411E-B7B0-E42A1BCDC9A5}" srcOrd="1" destOrd="0" parTransId="{031514F6-9657-4994-A2EB-F71745AE6AD3}" sibTransId="{812DC729-F5DA-4E66-BA4C-4D2183121A1F}"/>
    <dgm:cxn modelId="{5699A9C1-52FA-46E0-BC37-9751AFC7C7E5}" type="presOf" srcId="{4B89CDF4-88A2-447B-B5BB-DD9AF863E17F}" destId="{8D455DE7-E611-4881-94AA-0A54B01A4A42}" srcOrd="0" destOrd="0" presId="urn:microsoft.com/office/officeart/2005/8/layout/hierarchy1"/>
    <dgm:cxn modelId="{933894ED-A194-458E-AF5E-E3829960ACF2}" type="presOf" srcId="{07148D4F-474C-411E-B7B0-E42A1BCDC9A5}" destId="{BE403123-C8E2-47CA-896A-AB6CE209343E}" srcOrd="0" destOrd="0" presId="urn:microsoft.com/office/officeart/2005/8/layout/hierarchy1"/>
    <dgm:cxn modelId="{05F7CB6D-811F-4727-9ECB-23CA745472DD}" type="presParOf" srcId="{8D455DE7-E611-4881-94AA-0A54B01A4A42}" destId="{A418F80A-1030-484F-9EAE-42B5C7DEF00D}" srcOrd="0" destOrd="0" presId="urn:microsoft.com/office/officeart/2005/8/layout/hierarchy1"/>
    <dgm:cxn modelId="{7749BFED-3A47-4E06-98A4-6E45612667D5}" type="presParOf" srcId="{A418F80A-1030-484F-9EAE-42B5C7DEF00D}" destId="{9174911E-91F2-452E-9723-31D3A54D78E4}" srcOrd="0" destOrd="0" presId="urn:microsoft.com/office/officeart/2005/8/layout/hierarchy1"/>
    <dgm:cxn modelId="{D63C83E8-3609-492B-B035-50408DC0B29F}" type="presParOf" srcId="{9174911E-91F2-452E-9723-31D3A54D78E4}" destId="{ED3B33D7-9F79-426F-B813-279D7595E748}" srcOrd="0" destOrd="0" presId="urn:microsoft.com/office/officeart/2005/8/layout/hierarchy1"/>
    <dgm:cxn modelId="{ACCA5DFF-A8E7-4F0D-8193-7AB64B9DB88F}" type="presParOf" srcId="{9174911E-91F2-452E-9723-31D3A54D78E4}" destId="{2720A687-9CED-4903-BFA4-91EAE0D50CE7}" srcOrd="1" destOrd="0" presId="urn:microsoft.com/office/officeart/2005/8/layout/hierarchy1"/>
    <dgm:cxn modelId="{03AC090A-2F2E-45CD-8C12-8F37BD45E092}" type="presParOf" srcId="{A418F80A-1030-484F-9EAE-42B5C7DEF00D}" destId="{5E422AC7-424A-48CB-9E13-BF3804EA1F62}" srcOrd="1" destOrd="0" presId="urn:microsoft.com/office/officeart/2005/8/layout/hierarchy1"/>
    <dgm:cxn modelId="{D1C5BBAE-574F-4F14-94C8-DD53752C7C40}" type="presParOf" srcId="{8D455DE7-E611-4881-94AA-0A54B01A4A42}" destId="{0B09F7B7-1FBA-4CDC-8E34-FF4EDF92C1BB}" srcOrd="1" destOrd="0" presId="urn:microsoft.com/office/officeart/2005/8/layout/hierarchy1"/>
    <dgm:cxn modelId="{1C53F5F4-4CC1-4377-85B0-B5363C37FBEE}" type="presParOf" srcId="{0B09F7B7-1FBA-4CDC-8E34-FF4EDF92C1BB}" destId="{086A4703-4D68-4E3E-B9D6-F3CA0DFA5973}" srcOrd="0" destOrd="0" presId="urn:microsoft.com/office/officeart/2005/8/layout/hierarchy1"/>
    <dgm:cxn modelId="{D1FFE639-9B45-4ADD-B1DD-CF34B8210131}" type="presParOf" srcId="{086A4703-4D68-4E3E-B9D6-F3CA0DFA5973}" destId="{203C6348-0233-4640-B344-D529D1CE487F}" srcOrd="0" destOrd="0" presId="urn:microsoft.com/office/officeart/2005/8/layout/hierarchy1"/>
    <dgm:cxn modelId="{3958B300-0D1C-4789-9A9E-790CB4899D3D}" type="presParOf" srcId="{086A4703-4D68-4E3E-B9D6-F3CA0DFA5973}" destId="{BE403123-C8E2-47CA-896A-AB6CE209343E}" srcOrd="1" destOrd="0" presId="urn:microsoft.com/office/officeart/2005/8/layout/hierarchy1"/>
    <dgm:cxn modelId="{E6C7534C-9D43-4DB2-92CB-249C4C9E3834}" type="presParOf" srcId="{0B09F7B7-1FBA-4CDC-8E34-FF4EDF92C1BB}" destId="{F40601EB-DDA1-4B31-9E46-AF3C8C012915}" srcOrd="1" destOrd="0" presId="urn:microsoft.com/office/officeart/2005/8/layout/hierarchy1"/>
    <dgm:cxn modelId="{36263248-6B92-4906-A374-896BC3C70A0B}" type="presParOf" srcId="{8D455DE7-E611-4881-94AA-0A54B01A4A42}" destId="{8145C8B8-7692-42F5-A63A-BEECA7CD4E05}" srcOrd="2" destOrd="0" presId="urn:microsoft.com/office/officeart/2005/8/layout/hierarchy1"/>
    <dgm:cxn modelId="{5C2BA9F5-7A91-4FD0-A298-DD3475CE5F90}" type="presParOf" srcId="{8145C8B8-7692-42F5-A63A-BEECA7CD4E05}" destId="{A2292E0B-BC16-40FD-AC53-6E0C0F04A56A}" srcOrd="0" destOrd="0" presId="urn:microsoft.com/office/officeart/2005/8/layout/hierarchy1"/>
    <dgm:cxn modelId="{AD4EFA2B-05D5-4F13-AD77-F510054B0F07}" type="presParOf" srcId="{A2292E0B-BC16-40FD-AC53-6E0C0F04A56A}" destId="{AAB68B87-3617-44EB-9C84-D49111EB5FE6}" srcOrd="0" destOrd="0" presId="urn:microsoft.com/office/officeart/2005/8/layout/hierarchy1"/>
    <dgm:cxn modelId="{B13FAE87-FF11-46FF-A502-9A9BCB96DAA7}" type="presParOf" srcId="{A2292E0B-BC16-40FD-AC53-6E0C0F04A56A}" destId="{20FD98D6-1455-4B9C-BFA9-683241E02A6B}" srcOrd="1" destOrd="0" presId="urn:microsoft.com/office/officeart/2005/8/layout/hierarchy1"/>
    <dgm:cxn modelId="{6070A163-444E-45C1-9FCF-CF41D8EC2F3A}" type="presParOf" srcId="{8145C8B8-7692-42F5-A63A-BEECA7CD4E05}" destId="{523B7A52-D369-4368-826B-7F74F83567D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B7E33B-133F-4735-8720-694F0DAB12C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7DB431EC-2520-4E05-B720-9A905AF6056E}">
      <dgm:prSet/>
      <dgm:spPr/>
      <dgm:t>
        <a:bodyPr/>
        <a:lstStyle/>
        <a:p>
          <a:r>
            <a:rPr lang="nl-NL"/>
            <a:t>Via de luchtwegen en longen kunnen ook medicijnen opgenomen worden in het lichaam.</a:t>
          </a:r>
          <a:endParaRPr lang="en-US"/>
        </a:p>
      </dgm:t>
    </dgm:pt>
    <dgm:pt modelId="{89C46AD4-C198-453B-BC47-6687B2E8518C}" type="parTrans" cxnId="{4926D30F-D73A-4BFA-992E-5950F008D1C8}">
      <dgm:prSet/>
      <dgm:spPr/>
      <dgm:t>
        <a:bodyPr/>
        <a:lstStyle/>
        <a:p>
          <a:endParaRPr lang="en-US"/>
        </a:p>
      </dgm:t>
    </dgm:pt>
    <dgm:pt modelId="{9C52DAF5-C5BF-47D8-B692-7CA36648F3B9}" type="sibTrans" cxnId="{4926D30F-D73A-4BFA-992E-5950F008D1C8}">
      <dgm:prSet/>
      <dgm:spPr/>
      <dgm:t>
        <a:bodyPr/>
        <a:lstStyle/>
        <a:p>
          <a:endParaRPr lang="en-US"/>
        </a:p>
      </dgm:t>
    </dgm:pt>
    <dgm:pt modelId="{AA9F7BCB-F2F6-4F59-A623-AF1F0B3EF2D4}">
      <dgm:prSet/>
      <dgm:spPr/>
      <dgm:t>
        <a:bodyPr/>
        <a:lstStyle/>
        <a:p>
          <a:r>
            <a:rPr lang="nl-NL"/>
            <a:t>Een luchtweg medicijn is lokaal medicijn. </a:t>
          </a:r>
          <a:endParaRPr lang="en-US"/>
        </a:p>
      </dgm:t>
    </dgm:pt>
    <dgm:pt modelId="{CCE4BCC2-84B0-4F55-96BD-8D10995A1C50}" type="parTrans" cxnId="{7EA9F992-3825-47CF-ACF2-26C352660B53}">
      <dgm:prSet/>
      <dgm:spPr/>
      <dgm:t>
        <a:bodyPr/>
        <a:lstStyle/>
        <a:p>
          <a:endParaRPr lang="en-US"/>
        </a:p>
      </dgm:t>
    </dgm:pt>
    <dgm:pt modelId="{5105B332-3A08-432E-825F-A0035685E410}" type="sibTrans" cxnId="{7EA9F992-3825-47CF-ACF2-26C352660B53}">
      <dgm:prSet/>
      <dgm:spPr/>
      <dgm:t>
        <a:bodyPr/>
        <a:lstStyle/>
        <a:p>
          <a:endParaRPr lang="en-US"/>
        </a:p>
      </dgm:t>
    </dgm:pt>
    <dgm:pt modelId="{C86D15F5-E734-48E0-9E02-2E81B605FEAF}">
      <dgm:prSet/>
      <dgm:spPr/>
      <dgm:t>
        <a:bodyPr/>
        <a:lstStyle/>
        <a:p>
          <a:r>
            <a:rPr lang="nl-NL"/>
            <a:t>Het wordt vaak gebruikt bij benauwdheidsklachten en ziektebeelden als COPD. Bij een goed gebruik van het medicijn zorgt dit voor verlichting van de benauwdheid. Het medicijn verwijd de luchtwegen. </a:t>
          </a:r>
          <a:endParaRPr lang="en-US"/>
        </a:p>
      </dgm:t>
    </dgm:pt>
    <dgm:pt modelId="{DEA412FC-3A0A-4C3F-922B-9F21FD7A8037}" type="parTrans" cxnId="{713CEA6F-BED0-4FFB-A0F5-8FD6A5F225CA}">
      <dgm:prSet/>
      <dgm:spPr/>
      <dgm:t>
        <a:bodyPr/>
        <a:lstStyle/>
        <a:p>
          <a:endParaRPr lang="en-US"/>
        </a:p>
      </dgm:t>
    </dgm:pt>
    <dgm:pt modelId="{A9F9F106-B0FC-4B88-8965-CEE3810D71CA}" type="sibTrans" cxnId="{713CEA6F-BED0-4FFB-A0F5-8FD6A5F225CA}">
      <dgm:prSet/>
      <dgm:spPr/>
      <dgm:t>
        <a:bodyPr/>
        <a:lstStyle/>
        <a:p>
          <a:endParaRPr lang="en-US"/>
        </a:p>
      </dgm:t>
    </dgm:pt>
    <dgm:pt modelId="{9E436A1D-5233-4320-BCB6-D607533F6081}">
      <dgm:prSet/>
      <dgm:spPr/>
      <dgm:t>
        <a:bodyPr/>
        <a:lstStyle/>
        <a:p>
          <a:r>
            <a:rPr lang="nl-NL"/>
            <a:t>Bij cliënten waarbij ook de ontstekingsreactie tegen gegaan moet worden gebruik je vaak eerste de luchtwegverwijder en daarna het ontstekingsremmende medicijn. </a:t>
          </a:r>
          <a:endParaRPr lang="en-US"/>
        </a:p>
      </dgm:t>
    </dgm:pt>
    <dgm:pt modelId="{0613B9A1-F7E9-4CED-B6C8-EFCB7496D3E1}" type="parTrans" cxnId="{341765F3-74B4-44F6-9D92-1ADAE462213E}">
      <dgm:prSet/>
      <dgm:spPr/>
      <dgm:t>
        <a:bodyPr/>
        <a:lstStyle/>
        <a:p>
          <a:endParaRPr lang="en-US"/>
        </a:p>
      </dgm:t>
    </dgm:pt>
    <dgm:pt modelId="{A030E4BD-8952-425A-A7AC-BB979BFDBF6A}" type="sibTrans" cxnId="{341765F3-74B4-44F6-9D92-1ADAE462213E}">
      <dgm:prSet/>
      <dgm:spPr/>
      <dgm:t>
        <a:bodyPr/>
        <a:lstStyle/>
        <a:p>
          <a:endParaRPr lang="en-US"/>
        </a:p>
      </dgm:t>
    </dgm:pt>
    <dgm:pt modelId="{BEE08259-09C5-4779-85F3-7AC1E5ABA785}" type="pres">
      <dgm:prSet presAssocID="{BEB7E33B-133F-4735-8720-694F0DAB12CD}" presName="root" presStyleCnt="0">
        <dgm:presLayoutVars>
          <dgm:dir/>
          <dgm:resizeHandles val="exact"/>
        </dgm:presLayoutVars>
      </dgm:prSet>
      <dgm:spPr/>
    </dgm:pt>
    <dgm:pt modelId="{7F3558F1-7D3D-49E4-BC68-E51BBA5B5F6F}" type="pres">
      <dgm:prSet presAssocID="{7DB431EC-2520-4E05-B720-9A905AF6056E}" presName="compNode" presStyleCnt="0"/>
      <dgm:spPr/>
    </dgm:pt>
    <dgm:pt modelId="{B292ADE7-F239-4763-88EF-E2FA5B4337FB}" type="pres">
      <dgm:prSet presAssocID="{7DB431EC-2520-4E05-B720-9A905AF6056E}" presName="bgRect" presStyleLbl="bgShp" presStyleIdx="0" presStyleCnt="4"/>
      <dgm:spPr/>
    </dgm:pt>
    <dgm:pt modelId="{45A6B61E-BA36-4461-9CF9-48516566F059}" type="pres">
      <dgm:prSet presAssocID="{7DB431EC-2520-4E05-B720-9A905AF6056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ngen"/>
        </a:ext>
      </dgm:extLst>
    </dgm:pt>
    <dgm:pt modelId="{4A94F958-1A69-45D6-8EEE-22A975E14FBC}" type="pres">
      <dgm:prSet presAssocID="{7DB431EC-2520-4E05-B720-9A905AF6056E}" presName="spaceRect" presStyleCnt="0"/>
      <dgm:spPr/>
    </dgm:pt>
    <dgm:pt modelId="{3721D497-0D0E-4336-9C73-96499FF08FEF}" type="pres">
      <dgm:prSet presAssocID="{7DB431EC-2520-4E05-B720-9A905AF6056E}" presName="parTx" presStyleLbl="revTx" presStyleIdx="0" presStyleCnt="4">
        <dgm:presLayoutVars>
          <dgm:chMax val="0"/>
          <dgm:chPref val="0"/>
        </dgm:presLayoutVars>
      </dgm:prSet>
      <dgm:spPr/>
    </dgm:pt>
    <dgm:pt modelId="{B2247881-0B95-44F9-83AF-F731D60241E7}" type="pres">
      <dgm:prSet presAssocID="{9C52DAF5-C5BF-47D8-B692-7CA36648F3B9}" presName="sibTrans" presStyleCnt="0"/>
      <dgm:spPr/>
    </dgm:pt>
    <dgm:pt modelId="{5411F9BE-E095-4C10-A56F-561425F49B24}" type="pres">
      <dgm:prSet presAssocID="{AA9F7BCB-F2F6-4F59-A623-AF1F0B3EF2D4}" presName="compNode" presStyleCnt="0"/>
      <dgm:spPr/>
    </dgm:pt>
    <dgm:pt modelId="{D04931E7-A38B-43FC-B01B-41C247393E31}" type="pres">
      <dgm:prSet presAssocID="{AA9F7BCB-F2F6-4F59-A623-AF1F0B3EF2D4}" presName="bgRect" presStyleLbl="bgShp" presStyleIdx="1" presStyleCnt="4"/>
      <dgm:spPr/>
    </dgm:pt>
    <dgm:pt modelId="{25BBFE88-C4AA-4666-8D32-C7C6DE30D68D}" type="pres">
      <dgm:prSet presAssocID="{AA9F7BCB-F2F6-4F59-A623-AF1F0B3EF2D4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ikopter"/>
        </a:ext>
      </dgm:extLst>
    </dgm:pt>
    <dgm:pt modelId="{3B193FCE-FBEF-44B9-9CF4-41A3D55CEA1F}" type="pres">
      <dgm:prSet presAssocID="{AA9F7BCB-F2F6-4F59-A623-AF1F0B3EF2D4}" presName="spaceRect" presStyleCnt="0"/>
      <dgm:spPr/>
    </dgm:pt>
    <dgm:pt modelId="{218356D4-F268-40BC-B6FF-F56ECA06611A}" type="pres">
      <dgm:prSet presAssocID="{AA9F7BCB-F2F6-4F59-A623-AF1F0B3EF2D4}" presName="parTx" presStyleLbl="revTx" presStyleIdx="1" presStyleCnt="4">
        <dgm:presLayoutVars>
          <dgm:chMax val="0"/>
          <dgm:chPref val="0"/>
        </dgm:presLayoutVars>
      </dgm:prSet>
      <dgm:spPr/>
    </dgm:pt>
    <dgm:pt modelId="{E1D22D18-B23C-4D70-81FF-8E12FBCAB669}" type="pres">
      <dgm:prSet presAssocID="{5105B332-3A08-432E-825F-A0035685E410}" presName="sibTrans" presStyleCnt="0"/>
      <dgm:spPr/>
    </dgm:pt>
    <dgm:pt modelId="{F993BB02-EEA3-4F9D-8BAA-1CB887FAD189}" type="pres">
      <dgm:prSet presAssocID="{C86D15F5-E734-48E0-9E02-2E81B605FEAF}" presName="compNode" presStyleCnt="0"/>
      <dgm:spPr/>
    </dgm:pt>
    <dgm:pt modelId="{13936F52-0F88-41A1-8D5A-8546F8C58848}" type="pres">
      <dgm:prSet presAssocID="{C86D15F5-E734-48E0-9E02-2E81B605FEAF}" presName="bgRect" presStyleLbl="bgShp" presStyleIdx="2" presStyleCnt="4"/>
      <dgm:spPr/>
    </dgm:pt>
    <dgm:pt modelId="{84F872B9-B634-435A-81C1-080F0D43322D}" type="pres">
      <dgm:prSet presAssocID="{C86D15F5-E734-48E0-9E02-2E81B605FEA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o Smoking"/>
        </a:ext>
      </dgm:extLst>
    </dgm:pt>
    <dgm:pt modelId="{45C3322F-81B2-4635-9E38-3607F90878A5}" type="pres">
      <dgm:prSet presAssocID="{C86D15F5-E734-48E0-9E02-2E81B605FEAF}" presName="spaceRect" presStyleCnt="0"/>
      <dgm:spPr/>
    </dgm:pt>
    <dgm:pt modelId="{44E082A5-300E-44AB-A031-3CD8959AC6BC}" type="pres">
      <dgm:prSet presAssocID="{C86D15F5-E734-48E0-9E02-2E81B605FEAF}" presName="parTx" presStyleLbl="revTx" presStyleIdx="2" presStyleCnt="4">
        <dgm:presLayoutVars>
          <dgm:chMax val="0"/>
          <dgm:chPref val="0"/>
        </dgm:presLayoutVars>
      </dgm:prSet>
      <dgm:spPr/>
    </dgm:pt>
    <dgm:pt modelId="{91B36EE8-0216-492F-A697-8B44BF8BBC9F}" type="pres">
      <dgm:prSet presAssocID="{A9F9F106-B0FC-4B88-8965-CEE3810D71CA}" presName="sibTrans" presStyleCnt="0"/>
      <dgm:spPr/>
    </dgm:pt>
    <dgm:pt modelId="{48888456-FBA2-453D-B032-34507E5A694C}" type="pres">
      <dgm:prSet presAssocID="{9E436A1D-5233-4320-BCB6-D607533F6081}" presName="compNode" presStyleCnt="0"/>
      <dgm:spPr/>
    </dgm:pt>
    <dgm:pt modelId="{843349A5-C8B0-4CC3-A797-3F1068C7069E}" type="pres">
      <dgm:prSet presAssocID="{9E436A1D-5233-4320-BCB6-D607533F6081}" presName="bgRect" presStyleLbl="bgShp" presStyleIdx="3" presStyleCnt="4"/>
      <dgm:spPr/>
    </dgm:pt>
    <dgm:pt modelId="{FB53D495-BCE1-4197-9039-B11E06EA2F0E}" type="pres">
      <dgm:prSet presAssocID="{9E436A1D-5233-4320-BCB6-D607533F6081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erend"/>
        </a:ext>
      </dgm:extLst>
    </dgm:pt>
    <dgm:pt modelId="{3F73456C-B055-48FA-8ABF-A14D9FDB9939}" type="pres">
      <dgm:prSet presAssocID="{9E436A1D-5233-4320-BCB6-D607533F6081}" presName="spaceRect" presStyleCnt="0"/>
      <dgm:spPr/>
    </dgm:pt>
    <dgm:pt modelId="{EC9F5E5C-1D40-4340-AC67-E9CA669BB9AD}" type="pres">
      <dgm:prSet presAssocID="{9E436A1D-5233-4320-BCB6-D607533F6081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B4C9980D-E689-4FBE-971C-E537AB003397}" type="presOf" srcId="{C86D15F5-E734-48E0-9E02-2E81B605FEAF}" destId="{44E082A5-300E-44AB-A031-3CD8959AC6BC}" srcOrd="0" destOrd="0" presId="urn:microsoft.com/office/officeart/2018/2/layout/IconVerticalSolidList"/>
    <dgm:cxn modelId="{4926D30F-D73A-4BFA-992E-5950F008D1C8}" srcId="{BEB7E33B-133F-4735-8720-694F0DAB12CD}" destId="{7DB431EC-2520-4E05-B720-9A905AF6056E}" srcOrd="0" destOrd="0" parTransId="{89C46AD4-C198-453B-BC47-6687B2E8518C}" sibTransId="{9C52DAF5-C5BF-47D8-B692-7CA36648F3B9}"/>
    <dgm:cxn modelId="{72985223-2432-4CFA-8AB3-B3647F78B43C}" type="presOf" srcId="{AA9F7BCB-F2F6-4F59-A623-AF1F0B3EF2D4}" destId="{218356D4-F268-40BC-B6FF-F56ECA06611A}" srcOrd="0" destOrd="0" presId="urn:microsoft.com/office/officeart/2018/2/layout/IconVerticalSolidList"/>
    <dgm:cxn modelId="{713CEA6F-BED0-4FFB-A0F5-8FD6A5F225CA}" srcId="{BEB7E33B-133F-4735-8720-694F0DAB12CD}" destId="{C86D15F5-E734-48E0-9E02-2E81B605FEAF}" srcOrd="2" destOrd="0" parTransId="{DEA412FC-3A0A-4C3F-922B-9F21FD7A8037}" sibTransId="{A9F9F106-B0FC-4B88-8965-CEE3810D71CA}"/>
    <dgm:cxn modelId="{077CBD77-6BE7-408E-ABB9-95DB381FB537}" type="presOf" srcId="{9E436A1D-5233-4320-BCB6-D607533F6081}" destId="{EC9F5E5C-1D40-4340-AC67-E9CA669BB9AD}" srcOrd="0" destOrd="0" presId="urn:microsoft.com/office/officeart/2018/2/layout/IconVerticalSolidList"/>
    <dgm:cxn modelId="{CDC39691-122E-4174-A373-643ED60A9692}" type="presOf" srcId="{7DB431EC-2520-4E05-B720-9A905AF6056E}" destId="{3721D497-0D0E-4336-9C73-96499FF08FEF}" srcOrd="0" destOrd="0" presId="urn:microsoft.com/office/officeart/2018/2/layout/IconVerticalSolidList"/>
    <dgm:cxn modelId="{7EA9F992-3825-47CF-ACF2-26C352660B53}" srcId="{BEB7E33B-133F-4735-8720-694F0DAB12CD}" destId="{AA9F7BCB-F2F6-4F59-A623-AF1F0B3EF2D4}" srcOrd="1" destOrd="0" parTransId="{CCE4BCC2-84B0-4F55-96BD-8D10995A1C50}" sibTransId="{5105B332-3A08-432E-825F-A0035685E410}"/>
    <dgm:cxn modelId="{A415A993-F017-40D3-80D0-FC0DE67857B5}" type="presOf" srcId="{BEB7E33B-133F-4735-8720-694F0DAB12CD}" destId="{BEE08259-09C5-4779-85F3-7AC1E5ABA785}" srcOrd="0" destOrd="0" presId="urn:microsoft.com/office/officeart/2018/2/layout/IconVerticalSolidList"/>
    <dgm:cxn modelId="{341765F3-74B4-44F6-9D92-1ADAE462213E}" srcId="{BEB7E33B-133F-4735-8720-694F0DAB12CD}" destId="{9E436A1D-5233-4320-BCB6-D607533F6081}" srcOrd="3" destOrd="0" parTransId="{0613B9A1-F7E9-4CED-B6C8-EFCB7496D3E1}" sibTransId="{A030E4BD-8952-425A-A7AC-BB979BFDBF6A}"/>
    <dgm:cxn modelId="{5339E3E9-7F9B-4B4F-A6B9-9A179EF30D10}" type="presParOf" srcId="{BEE08259-09C5-4779-85F3-7AC1E5ABA785}" destId="{7F3558F1-7D3D-49E4-BC68-E51BBA5B5F6F}" srcOrd="0" destOrd="0" presId="urn:microsoft.com/office/officeart/2018/2/layout/IconVerticalSolidList"/>
    <dgm:cxn modelId="{421D972C-66BF-4979-AA71-1E44CE20B4D7}" type="presParOf" srcId="{7F3558F1-7D3D-49E4-BC68-E51BBA5B5F6F}" destId="{B292ADE7-F239-4763-88EF-E2FA5B4337FB}" srcOrd="0" destOrd="0" presId="urn:microsoft.com/office/officeart/2018/2/layout/IconVerticalSolidList"/>
    <dgm:cxn modelId="{F857CDCB-C401-4D2E-91AB-A312DCC05469}" type="presParOf" srcId="{7F3558F1-7D3D-49E4-BC68-E51BBA5B5F6F}" destId="{45A6B61E-BA36-4461-9CF9-48516566F059}" srcOrd="1" destOrd="0" presId="urn:microsoft.com/office/officeart/2018/2/layout/IconVerticalSolidList"/>
    <dgm:cxn modelId="{87B85DE4-86A7-4EE9-BCCA-DD888BC2F6D1}" type="presParOf" srcId="{7F3558F1-7D3D-49E4-BC68-E51BBA5B5F6F}" destId="{4A94F958-1A69-45D6-8EEE-22A975E14FBC}" srcOrd="2" destOrd="0" presId="urn:microsoft.com/office/officeart/2018/2/layout/IconVerticalSolidList"/>
    <dgm:cxn modelId="{A10A4CFE-7E62-45F3-930E-B16FFDB33ED7}" type="presParOf" srcId="{7F3558F1-7D3D-49E4-BC68-E51BBA5B5F6F}" destId="{3721D497-0D0E-4336-9C73-96499FF08FEF}" srcOrd="3" destOrd="0" presId="urn:microsoft.com/office/officeart/2018/2/layout/IconVerticalSolidList"/>
    <dgm:cxn modelId="{DF43CF9C-CC58-457C-A623-16AF293C7ADF}" type="presParOf" srcId="{BEE08259-09C5-4779-85F3-7AC1E5ABA785}" destId="{B2247881-0B95-44F9-83AF-F731D60241E7}" srcOrd="1" destOrd="0" presId="urn:microsoft.com/office/officeart/2018/2/layout/IconVerticalSolidList"/>
    <dgm:cxn modelId="{00CA7E06-7E9D-4E8D-B1CA-FD7D8641DA53}" type="presParOf" srcId="{BEE08259-09C5-4779-85F3-7AC1E5ABA785}" destId="{5411F9BE-E095-4C10-A56F-561425F49B24}" srcOrd="2" destOrd="0" presId="urn:microsoft.com/office/officeart/2018/2/layout/IconVerticalSolidList"/>
    <dgm:cxn modelId="{8D59E0ED-D314-44FC-B2DF-5A5428646EF3}" type="presParOf" srcId="{5411F9BE-E095-4C10-A56F-561425F49B24}" destId="{D04931E7-A38B-43FC-B01B-41C247393E31}" srcOrd="0" destOrd="0" presId="urn:microsoft.com/office/officeart/2018/2/layout/IconVerticalSolidList"/>
    <dgm:cxn modelId="{4A45976A-217A-478E-B5B8-CDF8BB912A32}" type="presParOf" srcId="{5411F9BE-E095-4C10-A56F-561425F49B24}" destId="{25BBFE88-C4AA-4666-8D32-C7C6DE30D68D}" srcOrd="1" destOrd="0" presId="urn:microsoft.com/office/officeart/2018/2/layout/IconVerticalSolidList"/>
    <dgm:cxn modelId="{C3DBC4CC-339B-4C76-9D41-C98DD05C20F6}" type="presParOf" srcId="{5411F9BE-E095-4C10-A56F-561425F49B24}" destId="{3B193FCE-FBEF-44B9-9CF4-41A3D55CEA1F}" srcOrd="2" destOrd="0" presId="urn:microsoft.com/office/officeart/2018/2/layout/IconVerticalSolidList"/>
    <dgm:cxn modelId="{6BBADE6A-6158-4252-A7BD-C420ABC0BE57}" type="presParOf" srcId="{5411F9BE-E095-4C10-A56F-561425F49B24}" destId="{218356D4-F268-40BC-B6FF-F56ECA06611A}" srcOrd="3" destOrd="0" presId="urn:microsoft.com/office/officeart/2018/2/layout/IconVerticalSolidList"/>
    <dgm:cxn modelId="{29CDE1F3-B0CD-470B-8E99-5C7AF7084E85}" type="presParOf" srcId="{BEE08259-09C5-4779-85F3-7AC1E5ABA785}" destId="{E1D22D18-B23C-4D70-81FF-8E12FBCAB669}" srcOrd="3" destOrd="0" presId="urn:microsoft.com/office/officeart/2018/2/layout/IconVerticalSolidList"/>
    <dgm:cxn modelId="{0AC300E0-8161-41EE-A7D2-29E54C498228}" type="presParOf" srcId="{BEE08259-09C5-4779-85F3-7AC1E5ABA785}" destId="{F993BB02-EEA3-4F9D-8BAA-1CB887FAD189}" srcOrd="4" destOrd="0" presId="urn:microsoft.com/office/officeart/2018/2/layout/IconVerticalSolidList"/>
    <dgm:cxn modelId="{28230943-E031-49C5-95F0-4136AF517909}" type="presParOf" srcId="{F993BB02-EEA3-4F9D-8BAA-1CB887FAD189}" destId="{13936F52-0F88-41A1-8D5A-8546F8C58848}" srcOrd="0" destOrd="0" presId="urn:microsoft.com/office/officeart/2018/2/layout/IconVerticalSolidList"/>
    <dgm:cxn modelId="{A94197DB-7640-44F6-86EA-F06CA718A655}" type="presParOf" srcId="{F993BB02-EEA3-4F9D-8BAA-1CB887FAD189}" destId="{84F872B9-B634-435A-81C1-080F0D43322D}" srcOrd="1" destOrd="0" presId="urn:microsoft.com/office/officeart/2018/2/layout/IconVerticalSolidList"/>
    <dgm:cxn modelId="{981C7F8F-9D9B-4617-BF48-0E86D1412BD5}" type="presParOf" srcId="{F993BB02-EEA3-4F9D-8BAA-1CB887FAD189}" destId="{45C3322F-81B2-4635-9E38-3607F90878A5}" srcOrd="2" destOrd="0" presId="urn:microsoft.com/office/officeart/2018/2/layout/IconVerticalSolidList"/>
    <dgm:cxn modelId="{95D0497E-2EB8-4D24-BF2F-864ECCC90B13}" type="presParOf" srcId="{F993BB02-EEA3-4F9D-8BAA-1CB887FAD189}" destId="{44E082A5-300E-44AB-A031-3CD8959AC6BC}" srcOrd="3" destOrd="0" presId="urn:microsoft.com/office/officeart/2018/2/layout/IconVerticalSolidList"/>
    <dgm:cxn modelId="{4F66997F-2AF4-4216-984A-F95366C0890E}" type="presParOf" srcId="{BEE08259-09C5-4779-85F3-7AC1E5ABA785}" destId="{91B36EE8-0216-492F-A697-8B44BF8BBC9F}" srcOrd="5" destOrd="0" presId="urn:microsoft.com/office/officeart/2018/2/layout/IconVerticalSolidList"/>
    <dgm:cxn modelId="{463BF0E6-1DEC-4E40-9212-E03881D4A3A5}" type="presParOf" srcId="{BEE08259-09C5-4779-85F3-7AC1E5ABA785}" destId="{48888456-FBA2-453D-B032-34507E5A694C}" srcOrd="6" destOrd="0" presId="urn:microsoft.com/office/officeart/2018/2/layout/IconVerticalSolidList"/>
    <dgm:cxn modelId="{B63AD1B8-1246-4FE4-BECD-5716CA26BB46}" type="presParOf" srcId="{48888456-FBA2-453D-B032-34507E5A694C}" destId="{843349A5-C8B0-4CC3-A797-3F1068C7069E}" srcOrd="0" destOrd="0" presId="urn:microsoft.com/office/officeart/2018/2/layout/IconVerticalSolidList"/>
    <dgm:cxn modelId="{D0E06A08-B747-48DF-8450-31466C93D967}" type="presParOf" srcId="{48888456-FBA2-453D-B032-34507E5A694C}" destId="{FB53D495-BCE1-4197-9039-B11E06EA2F0E}" srcOrd="1" destOrd="0" presId="urn:microsoft.com/office/officeart/2018/2/layout/IconVerticalSolidList"/>
    <dgm:cxn modelId="{ECF62A0C-3694-4696-B667-E57C7D31E03D}" type="presParOf" srcId="{48888456-FBA2-453D-B032-34507E5A694C}" destId="{3F73456C-B055-48FA-8ABF-A14D9FDB9939}" srcOrd="2" destOrd="0" presId="urn:microsoft.com/office/officeart/2018/2/layout/IconVerticalSolidList"/>
    <dgm:cxn modelId="{2D8B9D92-234C-4B4D-9602-C56E1466B326}" type="presParOf" srcId="{48888456-FBA2-453D-B032-34507E5A694C}" destId="{EC9F5E5C-1D40-4340-AC67-E9CA669BB9A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70C9493-A91D-4F11-A775-DF3139CACF28}" type="doc">
      <dgm:prSet loTypeId="urn:microsoft.com/office/officeart/2016/7/layout/RepeatingBendingProcessNew" loCatId="process" qsTypeId="urn:microsoft.com/office/officeart/2005/8/quickstyle/simple2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07562BB-C15A-49EC-B318-1FAF77451975}">
      <dgm:prSet/>
      <dgm:spPr/>
      <dgm:t>
        <a:bodyPr/>
        <a:lstStyle/>
        <a:p>
          <a:r>
            <a:rPr lang="nl-NL"/>
            <a:t>Controleer het medicijn en laat zo nodig een dubbele controle doen.</a:t>
          </a:r>
          <a:endParaRPr lang="en-US"/>
        </a:p>
      </dgm:t>
    </dgm:pt>
    <dgm:pt modelId="{180544C3-E598-4694-8844-B23D61DCCF87}" type="parTrans" cxnId="{8BE1D813-A75B-4DA0-81A2-459540D4C68B}">
      <dgm:prSet/>
      <dgm:spPr/>
      <dgm:t>
        <a:bodyPr/>
        <a:lstStyle/>
        <a:p>
          <a:endParaRPr lang="en-US"/>
        </a:p>
      </dgm:t>
    </dgm:pt>
    <dgm:pt modelId="{54518670-6447-4BCA-B928-6ACFC8CEBBBD}" type="sibTrans" cxnId="{8BE1D813-A75B-4DA0-81A2-459540D4C68B}">
      <dgm:prSet/>
      <dgm:spPr/>
      <dgm:t>
        <a:bodyPr/>
        <a:lstStyle/>
        <a:p>
          <a:endParaRPr lang="en-US"/>
        </a:p>
      </dgm:t>
    </dgm:pt>
    <dgm:pt modelId="{4B37C977-0D3E-434C-9A6A-C1376EF0EAE0}">
      <dgm:prSet/>
      <dgm:spPr/>
      <dgm:t>
        <a:bodyPr/>
        <a:lstStyle/>
        <a:p>
          <a:r>
            <a:rPr lang="nl-NL"/>
            <a:t>Licht de cliënt in en check of de mond leeg is.</a:t>
          </a:r>
          <a:endParaRPr lang="en-US"/>
        </a:p>
      </dgm:t>
    </dgm:pt>
    <dgm:pt modelId="{423D4899-8B39-4B1A-A341-B7AD064CA6AF}" type="parTrans" cxnId="{B8ED682E-0DED-47D0-95EB-7AF8E3BF2243}">
      <dgm:prSet/>
      <dgm:spPr/>
      <dgm:t>
        <a:bodyPr/>
        <a:lstStyle/>
        <a:p>
          <a:endParaRPr lang="en-US"/>
        </a:p>
      </dgm:t>
    </dgm:pt>
    <dgm:pt modelId="{12A14A63-A835-4015-B6D4-B24D8A78007E}" type="sibTrans" cxnId="{B8ED682E-0DED-47D0-95EB-7AF8E3BF2243}">
      <dgm:prSet/>
      <dgm:spPr/>
      <dgm:t>
        <a:bodyPr/>
        <a:lstStyle/>
        <a:p>
          <a:endParaRPr lang="en-US"/>
        </a:p>
      </dgm:t>
    </dgm:pt>
    <dgm:pt modelId="{8664F11E-91D5-40B9-AD6E-96998165EFD4}">
      <dgm:prSet/>
      <dgm:spPr/>
      <dgm:t>
        <a:bodyPr/>
        <a:lstStyle/>
        <a:p>
          <a:r>
            <a:rPr lang="nl-NL"/>
            <a:t>Maak de inhalator klaar voor gebruik.</a:t>
          </a:r>
          <a:endParaRPr lang="en-US"/>
        </a:p>
      </dgm:t>
    </dgm:pt>
    <dgm:pt modelId="{3E458DBE-0C4C-41CC-B5E3-00B023BFD340}" type="parTrans" cxnId="{599FACE9-359B-428C-9D97-F89766E173A6}">
      <dgm:prSet/>
      <dgm:spPr/>
      <dgm:t>
        <a:bodyPr/>
        <a:lstStyle/>
        <a:p>
          <a:endParaRPr lang="en-US"/>
        </a:p>
      </dgm:t>
    </dgm:pt>
    <dgm:pt modelId="{988FDCE8-40E9-4D77-AA22-30F48B15198F}" type="sibTrans" cxnId="{599FACE9-359B-428C-9D97-F89766E173A6}">
      <dgm:prSet/>
      <dgm:spPr/>
      <dgm:t>
        <a:bodyPr/>
        <a:lstStyle/>
        <a:p>
          <a:endParaRPr lang="en-US"/>
        </a:p>
      </dgm:t>
    </dgm:pt>
    <dgm:pt modelId="{FD664020-E965-4812-A997-6DCD20C82E94}">
      <dgm:prSet/>
      <dgm:spPr/>
      <dgm:t>
        <a:bodyPr/>
        <a:lstStyle/>
        <a:p>
          <a:r>
            <a:rPr lang="nl-NL"/>
            <a:t>Zorg dat de cliënt in de juiste houding zit. </a:t>
          </a:r>
          <a:endParaRPr lang="en-US"/>
        </a:p>
      </dgm:t>
    </dgm:pt>
    <dgm:pt modelId="{B9833E69-8AFF-43F6-B4DC-F2B0B8D6F4F2}" type="parTrans" cxnId="{3C0854A6-5598-4BD8-89C9-4F2C251C7BD2}">
      <dgm:prSet/>
      <dgm:spPr/>
      <dgm:t>
        <a:bodyPr/>
        <a:lstStyle/>
        <a:p>
          <a:endParaRPr lang="en-US"/>
        </a:p>
      </dgm:t>
    </dgm:pt>
    <dgm:pt modelId="{2F3D95DF-C4F9-4686-B2BD-C0C85AFB7E7C}" type="sibTrans" cxnId="{3C0854A6-5598-4BD8-89C9-4F2C251C7BD2}">
      <dgm:prSet/>
      <dgm:spPr/>
      <dgm:t>
        <a:bodyPr/>
        <a:lstStyle/>
        <a:p>
          <a:endParaRPr lang="en-US"/>
        </a:p>
      </dgm:t>
    </dgm:pt>
    <dgm:pt modelId="{EBB0B9C1-05D2-41CA-B350-84FC52085AE3}">
      <dgm:prSet/>
      <dgm:spPr/>
      <dgm:t>
        <a:bodyPr/>
        <a:lstStyle/>
        <a:p>
          <a:r>
            <a:rPr lang="nl-NL"/>
            <a:t>Laat de cliënt de inhalatie toepassen.</a:t>
          </a:r>
          <a:endParaRPr lang="en-US"/>
        </a:p>
      </dgm:t>
    </dgm:pt>
    <dgm:pt modelId="{576ED5D1-D1A7-43F9-B836-31F5A4F4A3D4}" type="parTrans" cxnId="{E73AABBF-5FA0-463F-8A07-557AC6A0D50A}">
      <dgm:prSet/>
      <dgm:spPr/>
      <dgm:t>
        <a:bodyPr/>
        <a:lstStyle/>
        <a:p>
          <a:endParaRPr lang="en-US"/>
        </a:p>
      </dgm:t>
    </dgm:pt>
    <dgm:pt modelId="{3AF7B872-94C8-4F16-A192-35709E172026}" type="sibTrans" cxnId="{E73AABBF-5FA0-463F-8A07-557AC6A0D50A}">
      <dgm:prSet/>
      <dgm:spPr/>
      <dgm:t>
        <a:bodyPr/>
        <a:lstStyle/>
        <a:p>
          <a:endParaRPr lang="en-US"/>
        </a:p>
      </dgm:t>
    </dgm:pt>
    <dgm:pt modelId="{CD173D04-9D74-4CB3-BC8D-FA30D8933A9B}">
      <dgm:prSet/>
      <dgm:spPr/>
      <dgm:t>
        <a:bodyPr/>
        <a:lstStyle/>
        <a:p>
          <a:r>
            <a:rPr lang="nl-NL"/>
            <a:t>Laat de cliënt de keel en mond spoelen met water.</a:t>
          </a:r>
          <a:endParaRPr lang="en-US"/>
        </a:p>
      </dgm:t>
    </dgm:pt>
    <dgm:pt modelId="{FD80C6BD-A8FF-4740-8CA6-91D7C436D3CD}" type="parTrans" cxnId="{9D709903-F18B-4280-A5C6-1E8F31B324D9}">
      <dgm:prSet/>
      <dgm:spPr/>
      <dgm:t>
        <a:bodyPr/>
        <a:lstStyle/>
        <a:p>
          <a:endParaRPr lang="en-US"/>
        </a:p>
      </dgm:t>
    </dgm:pt>
    <dgm:pt modelId="{7EB594EA-655C-4EBE-82F8-C4B886209D58}" type="sibTrans" cxnId="{9D709903-F18B-4280-A5C6-1E8F31B324D9}">
      <dgm:prSet/>
      <dgm:spPr/>
      <dgm:t>
        <a:bodyPr/>
        <a:lstStyle/>
        <a:p>
          <a:endParaRPr lang="en-US"/>
        </a:p>
      </dgm:t>
    </dgm:pt>
    <dgm:pt modelId="{A197A413-DBB4-4E9F-A281-3D19566071F4}">
      <dgm:prSet/>
      <dgm:spPr/>
      <dgm:t>
        <a:bodyPr/>
        <a:lstStyle/>
        <a:p>
          <a:r>
            <a:rPr lang="nl-NL"/>
            <a:t>Reinig zo nodig het gezicht.</a:t>
          </a:r>
          <a:endParaRPr lang="en-US"/>
        </a:p>
      </dgm:t>
    </dgm:pt>
    <dgm:pt modelId="{7C912CD4-41B9-4600-8108-9C775ACA789A}" type="parTrans" cxnId="{F4C8CC14-2399-44B9-8D90-A6E405B9147B}">
      <dgm:prSet/>
      <dgm:spPr/>
      <dgm:t>
        <a:bodyPr/>
        <a:lstStyle/>
        <a:p>
          <a:endParaRPr lang="en-US"/>
        </a:p>
      </dgm:t>
    </dgm:pt>
    <dgm:pt modelId="{0CD89C09-10AB-4922-B77E-9E94BF7F7909}" type="sibTrans" cxnId="{F4C8CC14-2399-44B9-8D90-A6E405B9147B}">
      <dgm:prSet/>
      <dgm:spPr/>
      <dgm:t>
        <a:bodyPr/>
        <a:lstStyle/>
        <a:p>
          <a:endParaRPr lang="en-US"/>
        </a:p>
      </dgm:t>
    </dgm:pt>
    <dgm:pt modelId="{BC723A26-1352-4DA2-A066-B6D9A379F995}">
      <dgm:prSet/>
      <dgm:spPr/>
      <dgm:t>
        <a:bodyPr/>
        <a:lstStyle/>
        <a:p>
          <a:r>
            <a:rPr lang="nl-NL"/>
            <a:t>Maak de inhalator schoon. </a:t>
          </a:r>
          <a:endParaRPr lang="en-US"/>
        </a:p>
      </dgm:t>
    </dgm:pt>
    <dgm:pt modelId="{23F6E875-F185-4552-892B-0F5C1E36B9E5}" type="parTrans" cxnId="{866B5E70-06E7-406E-A70C-1975D7818AFE}">
      <dgm:prSet/>
      <dgm:spPr/>
      <dgm:t>
        <a:bodyPr/>
        <a:lstStyle/>
        <a:p>
          <a:endParaRPr lang="en-US"/>
        </a:p>
      </dgm:t>
    </dgm:pt>
    <dgm:pt modelId="{6F530BAB-E158-4316-9EF1-5428E75A5294}" type="sibTrans" cxnId="{866B5E70-06E7-406E-A70C-1975D7818AFE}">
      <dgm:prSet/>
      <dgm:spPr/>
      <dgm:t>
        <a:bodyPr/>
        <a:lstStyle/>
        <a:p>
          <a:endParaRPr lang="en-US"/>
        </a:p>
      </dgm:t>
    </dgm:pt>
    <dgm:pt modelId="{48CF614A-ECBC-4048-BBB3-2CB4C3815906}" type="pres">
      <dgm:prSet presAssocID="{170C9493-A91D-4F11-A775-DF3139CACF28}" presName="Name0" presStyleCnt="0">
        <dgm:presLayoutVars>
          <dgm:dir/>
          <dgm:resizeHandles val="exact"/>
        </dgm:presLayoutVars>
      </dgm:prSet>
      <dgm:spPr/>
    </dgm:pt>
    <dgm:pt modelId="{9BAC6BC7-0298-45E5-B26A-1285D8E398D7}" type="pres">
      <dgm:prSet presAssocID="{207562BB-C15A-49EC-B318-1FAF77451975}" presName="node" presStyleLbl="node1" presStyleIdx="0" presStyleCnt="8">
        <dgm:presLayoutVars>
          <dgm:bulletEnabled val="1"/>
        </dgm:presLayoutVars>
      </dgm:prSet>
      <dgm:spPr/>
    </dgm:pt>
    <dgm:pt modelId="{6F074298-42E8-41E2-AEC7-FE0F8E24718A}" type="pres">
      <dgm:prSet presAssocID="{54518670-6447-4BCA-B928-6ACFC8CEBBBD}" presName="sibTrans" presStyleLbl="sibTrans1D1" presStyleIdx="0" presStyleCnt="7"/>
      <dgm:spPr/>
    </dgm:pt>
    <dgm:pt modelId="{34A245DA-9409-420F-981D-07886738869C}" type="pres">
      <dgm:prSet presAssocID="{54518670-6447-4BCA-B928-6ACFC8CEBBBD}" presName="connectorText" presStyleLbl="sibTrans1D1" presStyleIdx="0" presStyleCnt="7"/>
      <dgm:spPr/>
    </dgm:pt>
    <dgm:pt modelId="{2CB7B390-0C9A-4DEA-8BED-8906FCCB8B45}" type="pres">
      <dgm:prSet presAssocID="{4B37C977-0D3E-434C-9A6A-C1376EF0EAE0}" presName="node" presStyleLbl="node1" presStyleIdx="1" presStyleCnt="8">
        <dgm:presLayoutVars>
          <dgm:bulletEnabled val="1"/>
        </dgm:presLayoutVars>
      </dgm:prSet>
      <dgm:spPr/>
    </dgm:pt>
    <dgm:pt modelId="{0C5D1FF7-E133-48D2-B27B-1E1C9DD2F8EF}" type="pres">
      <dgm:prSet presAssocID="{12A14A63-A835-4015-B6D4-B24D8A78007E}" presName="sibTrans" presStyleLbl="sibTrans1D1" presStyleIdx="1" presStyleCnt="7"/>
      <dgm:spPr/>
    </dgm:pt>
    <dgm:pt modelId="{19F3E9B7-65FE-4F69-A1B6-39CC6DDD996A}" type="pres">
      <dgm:prSet presAssocID="{12A14A63-A835-4015-B6D4-B24D8A78007E}" presName="connectorText" presStyleLbl="sibTrans1D1" presStyleIdx="1" presStyleCnt="7"/>
      <dgm:spPr/>
    </dgm:pt>
    <dgm:pt modelId="{D65ADB80-8CCB-40C8-B1AC-E0B8B94395A1}" type="pres">
      <dgm:prSet presAssocID="{8664F11E-91D5-40B9-AD6E-96998165EFD4}" presName="node" presStyleLbl="node1" presStyleIdx="2" presStyleCnt="8">
        <dgm:presLayoutVars>
          <dgm:bulletEnabled val="1"/>
        </dgm:presLayoutVars>
      </dgm:prSet>
      <dgm:spPr/>
    </dgm:pt>
    <dgm:pt modelId="{F62D84D8-4B9B-48DB-AC15-9E64C0CD3CD4}" type="pres">
      <dgm:prSet presAssocID="{988FDCE8-40E9-4D77-AA22-30F48B15198F}" presName="sibTrans" presStyleLbl="sibTrans1D1" presStyleIdx="2" presStyleCnt="7"/>
      <dgm:spPr/>
    </dgm:pt>
    <dgm:pt modelId="{C89C0F04-ACA7-4043-B58B-113048BB73BC}" type="pres">
      <dgm:prSet presAssocID="{988FDCE8-40E9-4D77-AA22-30F48B15198F}" presName="connectorText" presStyleLbl="sibTrans1D1" presStyleIdx="2" presStyleCnt="7"/>
      <dgm:spPr/>
    </dgm:pt>
    <dgm:pt modelId="{4D0CACBB-7727-4019-9106-FC24BD3E78FF}" type="pres">
      <dgm:prSet presAssocID="{FD664020-E965-4812-A997-6DCD20C82E94}" presName="node" presStyleLbl="node1" presStyleIdx="3" presStyleCnt="8">
        <dgm:presLayoutVars>
          <dgm:bulletEnabled val="1"/>
        </dgm:presLayoutVars>
      </dgm:prSet>
      <dgm:spPr/>
    </dgm:pt>
    <dgm:pt modelId="{BDA9CEC7-3C4E-4074-9C6E-F835A2113F61}" type="pres">
      <dgm:prSet presAssocID="{2F3D95DF-C4F9-4686-B2BD-C0C85AFB7E7C}" presName="sibTrans" presStyleLbl="sibTrans1D1" presStyleIdx="3" presStyleCnt="7"/>
      <dgm:spPr/>
    </dgm:pt>
    <dgm:pt modelId="{76643692-79D3-4E2E-B0B3-58029BD52E94}" type="pres">
      <dgm:prSet presAssocID="{2F3D95DF-C4F9-4686-B2BD-C0C85AFB7E7C}" presName="connectorText" presStyleLbl="sibTrans1D1" presStyleIdx="3" presStyleCnt="7"/>
      <dgm:spPr/>
    </dgm:pt>
    <dgm:pt modelId="{03A5AC1A-7F92-473B-9B2B-097B04A6696E}" type="pres">
      <dgm:prSet presAssocID="{EBB0B9C1-05D2-41CA-B350-84FC52085AE3}" presName="node" presStyleLbl="node1" presStyleIdx="4" presStyleCnt="8">
        <dgm:presLayoutVars>
          <dgm:bulletEnabled val="1"/>
        </dgm:presLayoutVars>
      </dgm:prSet>
      <dgm:spPr/>
    </dgm:pt>
    <dgm:pt modelId="{F8B12AB7-607C-4983-9C86-8EE078CDE8C7}" type="pres">
      <dgm:prSet presAssocID="{3AF7B872-94C8-4F16-A192-35709E172026}" presName="sibTrans" presStyleLbl="sibTrans1D1" presStyleIdx="4" presStyleCnt="7"/>
      <dgm:spPr/>
    </dgm:pt>
    <dgm:pt modelId="{DAFDFAE6-B2A3-4B20-BF08-20FCC2059B41}" type="pres">
      <dgm:prSet presAssocID="{3AF7B872-94C8-4F16-A192-35709E172026}" presName="connectorText" presStyleLbl="sibTrans1D1" presStyleIdx="4" presStyleCnt="7"/>
      <dgm:spPr/>
    </dgm:pt>
    <dgm:pt modelId="{138DCF9C-0AE5-407A-B3E0-77B2E26E7551}" type="pres">
      <dgm:prSet presAssocID="{CD173D04-9D74-4CB3-BC8D-FA30D8933A9B}" presName="node" presStyleLbl="node1" presStyleIdx="5" presStyleCnt="8">
        <dgm:presLayoutVars>
          <dgm:bulletEnabled val="1"/>
        </dgm:presLayoutVars>
      </dgm:prSet>
      <dgm:spPr/>
    </dgm:pt>
    <dgm:pt modelId="{07BC2216-32B8-4174-8346-CE145B9DF391}" type="pres">
      <dgm:prSet presAssocID="{7EB594EA-655C-4EBE-82F8-C4B886209D58}" presName="sibTrans" presStyleLbl="sibTrans1D1" presStyleIdx="5" presStyleCnt="7"/>
      <dgm:spPr/>
    </dgm:pt>
    <dgm:pt modelId="{728A8D62-86B0-41D9-BB06-87DF577E1B04}" type="pres">
      <dgm:prSet presAssocID="{7EB594EA-655C-4EBE-82F8-C4B886209D58}" presName="connectorText" presStyleLbl="sibTrans1D1" presStyleIdx="5" presStyleCnt="7"/>
      <dgm:spPr/>
    </dgm:pt>
    <dgm:pt modelId="{7514ADE0-5820-421C-9D2D-09E9D0B789A7}" type="pres">
      <dgm:prSet presAssocID="{A197A413-DBB4-4E9F-A281-3D19566071F4}" presName="node" presStyleLbl="node1" presStyleIdx="6" presStyleCnt="8">
        <dgm:presLayoutVars>
          <dgm:bulletEnabled val="1"/>
        </dgm:presLayoutVars>
      </dgm:prSet>
      <dgm:spPr/>
    </dgm:pt>
    <dgm:pt modelId="{9E0C0183-D670-4CAC-A197-58EF548F283C}" type="pres">
      <dgm:prSet presAssocID="{0CD89C09-10AB-4922-B77E-9E94BF7F7909}" presName="sibTrans" presStyleLbl="sibTrans1D1" presStyleIdx="6" presStyleCnt="7"/>
      <dgm:spPr/>
    </dgm:pt>
    <dgm:pt modelId="{D6F6B77F-ED9D-494A-AA47-D62836D9B905}" type="pres">
      <dgm:prSet presAssocID="{0CD89C09-10AB-4922-B77E-9E94BF7F7909}" presName="connectorText" presStyleLbl="sibTrans1D1" presStyleIdx="6" presStyleCnt="7"/>
      <dgm:spPr/>
    </dgm:pt>
    <dgm:pt modelId="{7E1931F8-E8C6-4718-8B58-984789BE2D8D}" type="pres">
      <dgm:prSet presAssocID="{BC723A26-1352-4DA2-A066-B6D9A379F995}" presName="node" presStyleLbl="node1" presStyleIdx="7" presStyleCnt="8">
        <dgm:presLayoutVars>
          <dgm:bulletEnabled val="1"/>
        </dgm:presLayoutVars>
      </dgm:prSet>
      <dgm:spPr/>
    </dgm:pt>
  </dgm:ptLst>
  <dgm:cxnLst>
    <dgm:cxn modelId="{9D709903-F18B-4280-A5C6-1E8F31B324D9}" srcId="{170C9493-A91D-4F11-A775-DF3139CACF28}" destId="{CD173D04-9D74-4CB3-BC8D-FA30D8933A9B}" srcOrd="5" destOrd="0" parTransId="{FD80C6BD-A8FF-4740-8CA6-91D7C436D3CD}" sibTransId="{7EB594EA-655C-4EBE-82F8-C4B886209D58}"/>
    <dgm:cxn modelId="{1CBEE011-B0D3-4EDE-8ED2-C6D35E09112B}" type="presOf" srcId="{170C9493-A91D-4F11-A775-DF3139CACF28}" destId="{48CF614A-ECBC-4048-BBB3-2CB4C3815906}" srcOrd="0" destOrd="0" presId="urn:microsoft.com/office/officeart/2016/7/layout/RepeatingBendingProcessNew"/>
    <dgm:cxn modelId="{8BE1D813-A75B-4DA0-81A2-459540D4C68B}" srcId="{170C9493-A91D-4F11-A775-DF3139CACF28}" destId="{207562BB-C15A-49EC-B318-1FAF77451975}" srcOrd="0" destOrd="0" parTransId="{180544C3-E598-4694-8844-B23D61DCCF87}" sibTransId="{54518670-6447-4BCA-B928-6ACFC8CEBBBD}"/>
    <dgm:cxn modelId="{F4C8CC14-2399-44B9-8D90-A6E405B9147B}" srcId="{170C9493-A91D-4F11-A775-DF3139CACF28}" destId="{A197A413-DBB4-4E9F-A281-3D19566071F4}" srcOrd="6" destOrd="0" parTransId="{7C912CD4-41B9-4600-8108-9C775ACA789A}" sibTransId="{0CD89C09-10AB-4922-B77E-9E94BF7F7909}"/>
    <dgm:cxn modelId="{95C1161F-38A3-401B-AD53-ADEFC94282F2}" type="presOf" srcId="{2F3D95DF-C4F9-4686-B2BD-C0C85AFB7E7C}" destId="{76643692-79D3-4E2E-B0B3-58029BD52E94}" srcOrd="1" destOrd="0" presId="urn:microsoft.com/office/officeart/2016/7/layout/RepeatingBendingProcessNew"/>
    <dgm:cxn modelId="{19679923-8681-4D52-8B09-632D2EEA246A}" type="presOf" srcId="{7EB594EA-655C-4EBE-82F8-C4B886209D58}" destId="{728A8D62-86B0-41D9-BB06-87DF577E1B04}" srcOrd="1" destOrd="0" presId="urn:microsoft.com/office/officeart/2016/7/layout/RepeatingBendingProcessNew"/>
    <dgm:cxn modelId="{CD680626-5CF3-4376-92B0-F2386708130C}" type="presOf" srcId="{BC723A26-1352-4DA2-A066-B6D9A379F995}" destId="{7E1931F8-E8C6-4718-8B58-984789BE2D8D}" srcOrd="0" destOrd="0" presId="urn:microsoft.com/office/officeart/2016/7/layout/RepeatingBendingProcessNew"/>
    <dgm:cxn modelId="{B8ED682E-0DED-47D0-95EB-7AF8E3BF2243}" srcId="{170C9493-A91D-4F11-A775-DF3139CACF28}" destId="{4B37C977-0D3E-434C-9A6A-C1376EF0EAE0}" srcOrd="1" destOrd="0" parTransId="{423D4899-8B39-4B1A-A341-B7AD064CA6AF}" sibTransId="{12A14A63-A835-4015-B6D4-B24D8A78007E}"/>
    <dgm:cxn modelId="{8717CD43-F232-4A2B-BB84-E80F2D725B0E}" type="presOf" srcId="{988FDCE8-40E9-4D77-AA22-30F48B15198F}" destId="{C89C0F04-ACA7-4043-B58B-113048BB73BC}" srcOrd="1" destOrd="0" presId="urn:microsoft.com/office/officeart/2016/7/layout/RepeatingBendingProcessNew"/>
    <dgm:cxn modelId="{99DB7844-87AC-421E-AC5E-049735D9E117}" type="presOf" srcId="{3AF7B872-94C8-4F16-A192-35709E172026}" destId="{DAFDFAE6-B2A3-4B20-BF08-20FCC2059B41}" srcOrd="1" destOrd="0" presId="urn:microsoft.com/office/officeart/2016/7/layout/RepeatingBendingProcessNew"/>
    <dgm:cxn modelId="{1BD07447-2A5E-452C-AB9A-2276C8C76056}" type="presOf" srcId="{FD664020-E965-4812-A997-6DCD20C82E94}" destId="{4D0CACBB-7727-4019-9106-FC24BD3E78FF}" srcOrd="0" destOrd="0" presId="urn:microsoft.com/office/officeart/2016/7/layout/RepeatingBendingProcessNew"/>
    <dgm:cxn modelId="{9DD0E86A-0668-4234-AEAB-69F63F941B09}" type="presOf" srcId="{54518670-6447-4BCA-B928-6ACFC8CEBBBD}" destId="{6F074298-42E8-41E2-AEC7-FE0F8E24718A}" srcOrd="0" destOrd="0" presId="urn:microsoft.com/office/officeart/2016/7/layout/RepeatingBendingProcessNew"/>
    <dgm:cxn modelId="{866B5E70-06E7-406E-A70C-1975D7818AFE}" srcId="{170C9493-A91D-4F11-A775-DF3139CACF28}" destId="{BC723A26-1352-4DA2-A066-B6D9A379F995}" srcOrd="7" destOrd="0" parTransId="{23F6E875-F185-4552-892B-0F5C1E36B9E5}" sibTransId="{6F530BAB-E158-4316-9EF1-5428E75A5294}"/>
    <dgm:cxn modelId="{88ED1972-C949-4775-9346-0D08764454C0}" type="presOf" srcId="{A197A413-DBB4-4E9F-A281-3D19566071F4}" destId="{7514ADE0-5820-421C-9D2D-09E9D0B789A7}" srcOrd="0" destOrd="0" presId="urn:microsoft.com/office/officeart/2016/7/layout/RepeatingBendingProcessNew"/>
    <dgm:cxn modelId="{DE159F75-290C-4C1B-B6B9-1B814B8D48AD}" type="presOf" srcId="{12A14A63-A835-4015-B6D4-B24D8A78007E}" destId="{0C5D1FF7-E133-48D2-B27B-1E1C9DD2F8EF}" srcOrd="0" destOrd="0" presId="urn:microsoft.com/office/officeart/2016/7/layout/RepeatingBendingProcessNew"/>
    <dgm:cxn modelId="{E1F45278-4F5E-4351-B3EF-AFFB8D9040B7}" type="presOf" srcId="{988FDCE8-40E9-4D77-AA22-30F48B15198F}" destId="{F62D84D8-4B9B-48DB-AC15-9E64C0CD3CD4}" srcOrd="0" destOrd="0" presId="urn:microsoft.com/office/officeart/2016/7/layout/RepeatingBendingProcessNew"/>
    <dgm:cxn modelId="{64FD207A-83BC-427E-A911-4221129DB85B}" type="presOf" srcId="{12A14A63-A835-4015-B6D4-B24D8A78007E}" destId="{19F3E9B7-65FE-4F69-A1B6-39CC6DDD996A}" srcOrd="1" destOrd="0" presId="urn:microsoft.com/office/officeart/2016/7/layout/RepeatingBendingProcessNew"/>
    <dgm:cxn modelId="{7D73157F-A203-40B1-8656-D6FBE7D83234}" type="presOf" srcId="{8664F11E-91D5-40B9-AD6E-96998165EFD4}" destId="{D65ADB80-8CCB-40C8-B1AC-E0B8B94395A1}" srcOrd="0" destOrd="0" presId="urn:microsoft.com/office/officeart/2016/7/layout/RepeatingBendingProcessNew"/>
    <dgm:cxn modelId="{CC6D3886-29D5-4D77-BB34-4075B6F398B8}" type="presOf" srcId="{207562BB-C15A-49EC-B318-1FAF77451975}" destId="{9BAC6BC7-0298-45E5-B26A-1285D8E398D7}" srcOrd="0" destOrd="0" presId="urn:microsoft.com/office/officeart/2016/7/layout/RepeatingBendingProcessNew"/>
    <dgm:cxn modelId="{EF3E9692-AA14-4463-B0F1-C0388F14AA78}" type="presOf" srcId="{0CD89C09-10AB-4922-B77E-9E94BF7F7909}" destId="{D6F6B77F-ED9D-494A-AA47-D62836D9B905}" srcOrd="1" destOrd="0" presId="urn:microsoft.com/office/officeart/2016/7/layout/RepeatingBendingProcessNew"/>
    <dgm:cxn modelId="{0228D29A-F991-409D-95BD-23A1ED8AB28D}" type="presOf" srcId="{3AF7B872-94C8-4F16-A192-35709E172026}" destId="{F8B12AB7-607C-4983-9C86-8EE078CDE8C7}" srcOrd="0" destOrd="0" presId="urn:microsoft.com/office/officeart/2016/7/layout/RepeatingBendingProcessNew"/>
    <dgm:cxn modelId="{A19A849E-E27B-4743-873B-1FBF5CDD0FDD}" type="presOf" srcId="{2F3D95DF-C4F9-4686-B2BD-C0C85AFB7E7C}" destId="{BDA9CEC7-3C4E-4074-9C6E-F835A2113F61}" srcOrd="0" destOrd="0" presId="urn:microsoft.com/office/officeart/2016/7/layout/RepeatingBendingProcessNew"/>
    <dgm:cxn modelId="{3C0854A6-5598-4BD8-89C9-4F2C251C7BD2}" srcId="{170C9493-A91D-4F11-A775-DF3139CACF28}" destId="{FD664020-E965-4812-A997-6DCD20C82E94}" srcOrd="3" destOrd="0" parTransId="{B9833E69-8AFF-43F6-B4DC-F2B0B8D6F4F2}" sibTransId="{2F3D95DF-C4F9-4686-B2BD-C0C85AFB7E7C}"/>
    <dgm:cxn modelId="{E73AABBF-5FA0-463F-8A07-557AC6A0D50A}" srcId="{170C9493-A91D-4F11-A775-DF3139CACF28}" destId="{EBB0B9C1-05D2-41CA-B350-84FC52085AE3}" srcOrd="4" destOrd="0" parTransId="{576ED5D1-D1A7-43F9-B836-31F5A4F4A3D4}" sibTransId="{3AF7B872-94C8-4F16-A192-35709E172026}"/>
    <dgm:cxn modelId="{81978AC7-5A6D-4C90-A413-BE4BDB187A78}" type="presOf" srcId="{EBB0B9C1-05D2-41CA-B350-84FC52085AE3}" destId="{03A5AC1A-7F92-473B-9B2B-097B04A6696E}" srcOrd="0" destOrd="0" presId="urn:microsoft.com/office/officeart/2016/7/layout/RepeatingBendingProcessNew"/>
    <dgm:cxn modelId="{502F58E1-2011-46A3-ABA4-C042116E8B83}" type="presOf" srcId="{4B37C977-0D3E-434C-9A6A-C1376EF0EAE0}" destId="{2CB7B390-0C9A-4DEA-8BED-8906FCCB8B45}" srcOrd="0" destOrd="0" presId="urn:microsoft.com/office/officeart/2016/7/layout/RepeatingBendingProcessNew"/>
    <dgm:cxn modelId="{AD1FE3E7-67F3-4246-A6EE-5D1AF20404AA}" type="presOf" srcId="{0CD89C09-10AB-4922-B77E-9E94BF7F7909}" destId="{9E0C0183-D670-4CAC-A197-58EF548F283C}" srcOrd="0" destOrd="0" presId="urn:microsoft.com/office/officeart/2016/7/layout/RepeatingBendingProcessNew"/>
    <dgm:cxn modelId="{BECD88E9-C394-4812-BA74-C90859ABC627}" type="presOf" srcId="{CD173D04-9D74-4CB3-BC8D-FA30D8933A9B}" destId="{138DCF9C-0AE5-407A-B3E0-77B2E26E7551}" srcOrd="0" destOrd="0" presId="urn:microsoft.com/office/officeart/2016/7/layout/RepeatingBendingProcessNew"/>
    <dgm:cxn modelId="{599FACE9-359B-428C-9D97-F89766E173A6}" srcId="{170C9493-A91D-4F11-A775-DF3139CACF28}" destId="{8664F11E-91D5-40B9-AD6E-96998165EFD4}" srcOrd="2" destOrd="0" parTransId="{3E458DBE-0C4C-41CC-B5E3-00B023BFD340}" sibTransId="{988FDCE8-40E9-4D77-AA22-30F48B15198F}"/>
    <dgm:cxn modelId="{64DEE8EE-FC88-4BB0-A65A-174244D2B81D}" type="presOf" srcId="{7EB594EA-655C-4EBE-82F8-C4B886209D58}" destId="{07BC2216-32B8-4174-8346-CE145B9DF391}" srcOrd="0" destOrd="0" presId="urn:microsoft.com/office/officeart/2016/7/layout/RepeatingBendingProcessNew"/>
    <dgm:cxn modelId="{AF8408F1-F567-4582-9471-6868575F018B}" type="presOf" srcId="{54518670-6447-4BCA-B928-6ACFC8CEBBBD}" destId="{34A245DA-9409-420F-981D-07886738869C}" srcOrd="1" destOrd="0" presId="urn:microsoft.com/office/officeart/2016/7/layout/RepeatingBendingProcessNew"/>
    <dgm:cxn modelId="{76611545-0BD1-4748-AF5C-6DFE41287252}" type="presParOf" srcId="{48CF614A-ECBC-4048-BBB3-2CB4C3815906}" destId="{9BAC6BC7-0298-45E5-B26A-1285D8E398D7}" srcOrd="0" destOrd="0" presId="urn:microsoft.com/office/officeart/2016/7/layout/RepeatingBendingProcessNew"/>
    <dgm:cxn modelId="{146A2E6B-4F3F-431A-8317-560887396BA7}" type="presParOf" srcId="{48CF614A-ECBC-4048-BBB3-2CB4C3815906}" destId="{6F074298-42E8-41E2-AEC7-FE0F8E24718A}" srcOrd="1" destOrd="0" presId="urn:microsoft.com/office/officeart/2016/7/layout/RepeatingBendingProcessNew"/>
    <dgm:cxn modelId="{23BA071D-556A-4A7C-8430-D493A589C85F}" type="presParOf" srcId="{6F074298-42E8-41E2-AEC7-FE0F8E24718A}" destId="{34A245DA-9409-420F-981D-07886738869C}" srcOrd="0" destOrd="0" presId="urn:microsoft.com/office/officeart/2016/7/layout/RepeatingBendingProcessNew"/>
    <dgm:cxn modelId="{98C4844C-64AE-439B-901D-B14C9F7C3053}" type="presParOf" srcId="{48CF614A-ECBC-4048-BBB3-2CB4C3815906}" destId="{2CB7B390-0C9A-4DEA-8BED-8906FCCB8B45}" srcOrd="2" destOrd="0" presId="urn:microsoft.com/office/officeart/2016/7/layout/RepeatingBendingProcessNew"/>
    <dgm:cxn modelId="{7A7B905F-7F02-423C-9B0D-A96D4D00D29F}" type="presParOf" srcId="{48CF614A-ECBC-4048-BBB3-2CB4C3815906}" destId="{0C5D1FF7-E133-48D2-B27B-1E1C9DD2F8EF}" srcOrd="3" destOrd="0" presId="urn:microsoft.com/office/officeart/2016/7/layout/RepeatingBendingProcessNew"/>
    <dgm:cxn modelId="{7290A805-865F-46E7-A58D-992CA3E8A3D6}" type="presParOf" srcId="{0C5D1FF7-E133-48D2-B27B-1E1C9DD2F8EF}" destId="{19F3E9B7-65FE-4F69-A1B6-39CC6DDD996A}" srcOrd="0" destOrd="0" presId="urn:microsoft.com/office/officeart/2016/7/layout/RepeatingBendingProcessNew"/>
    <dgm:cxn modelId="{1FFECBBD-ADF1-4E25-BAD5-8833DB20F594}" type="presParOf" srcId="{48CF614A-ECBC-4048-BBB3-2CB4C3815906}" destId="{D65ADB80-8CCB-40C8-B1AC-E0B8B94395A1}" srcOrd="4" destOrd="0" presId="urn:microsoft.com/office/officeart/2016/7/layout/RepeatingBendingProcessNew"/>
    <dgm:cxn modelId="{AE3DF860-FE74-488A-AEAB-29E5E004ED2B}" type="presParOf" srcId="{48CF614A-ECBC-4048-BBB3-2CB4C3815906}" destId="{F62D84D8-4B9B-48DB-AC15-9E64C0CD3CD4}" srcOrd="5" destOrd="0" presId="urn:microsoft.com/office/officeart/2016/7/layout/RepeatingBendingProcessNew"/>
    <dgm:cxn modelId="{00DA6734-1E37-4B4D-A90D-53EF22280AFF}" type="presParOf" srcId="{F62D84D8-4B9B-48DB-AC15-9E64C0CD3CD4}" destId="{C89C0F04-ACA7-4043-B58B-113048BB73BC}" srcOrd="0" destOrd="0" presId="urn:microsoft.com/office/officeart/2016/7/layout/RepeatingBendingProcessNew"/>
    <dgm:cxn modelId="{32CEAF7C-BF22-4337-A2C3-F4C2E2A18255}" type="presParOf" srcId="{48CF614A-ECBC-4048-BBB3-2CB4C3815906}" destId="{4D0CACBB-7727-4019-9106-FC24BD3E78FF}" srcOrd="6" destOrd="0" presId="urn:microsoft.com/office/officeart/2016/7/layout/RepeatingBendingProcessNew"/>
    <dgm:cxn modelId="{690EFED5-04A8-4878-A363-FB9C87204864}" type="presParOf" srcId="{48CF614A-ECBC-4048-BBB3-2CB4C3815906}" destId="{BDA9CEC7-3C4E-4074-9C6E-F835A2113F61}" srcOrd="7" destOrd="0" presId="urn:microsoft.com/office/officeart/2016/7/layout/RepeatingBendingProcessNew"/>
    <dgm:cxn modelId="{BC058412-35C3-43E8-8944-DFF62E053A6A}" type="presParOf" srcId="{BDA9CEC7-3C4E-4074-9C6E-F835A2113F61}" destId="{76643692-79D3-4E2E-B0B3-58029BD52E94}" srcOrd="0" destOrd="0" presId="urn:microsoft.com/office/officeart/2016/7/layout/RepeatingBendingProcessNew"/>
    <dgm:cxn modelId="{EEC13AF7-89A8-44DB-AE1C-C88F0E4BC969}" type="presParOf" srcId="{48CF614A-ECBC-4048-BBB3-2CB4C3815906}" destId="{03A5AC1A-7F92-473B-9B2B-097B04A6696E}" srcOrd="8" destOrd="0" presId="urn:microsoft.com/office/officeart/2016/7/layout/RepeatingBendingProcessNew"/>
    <dgm:cxn modelId="{9A6A706E-1BDE-4BB3-AE89-C0C7AB57F2DE}" type="presParOf" srcId="{48CF614A-ECBC-4048-BBB3-2CB4C3815906}" destId="{F8B12AB7-607C-4983-9C86-8EE078CDE8C7}" srcOrd="9" destOrd="0" presId="urn:microsoft.com/office/officeart/2016/7/layout/RepeatingBendingProcessNew"/>
    <dgm:cxn modelId="{6943ABB1-C256-429B-99B0-2559AE485EC8}" type="presParOf" srcId="{F8B12AB7-607C-4983-9C86-8EE078CDE8C7}" destId="{DAFDFAE6-B2A3-4B20-BF08-20FCC2059B41}" srcOrd="0" destOrd="0" presId="urn:microsoft.com/office/officeart/2016/7/layout/RepeatingBendingProcessNew"/>
    <dgm:cxn modelId="{B517F180-EE3A-4C8A-AB4F-44928B620EF3}" type="presParOf" srcId="{48CF614A-ECBC-4048-BBB3-2CB4C3815906}" destId="{138DCF9C-0AE5-407A-B3E0-77B2E26E7551}" srcOrd="10" destOrd="0" presId="urn:microsoft.com/office/officeart/2016/7/layout/RepeatingBendingProcessNew"/>
    <dgm:cxn modelId="{556DE56E-EC3C-4500-AEAD-1B03C1C47DE6}" type="presParOf" srcId="{48CF614A-ECBC-4048-BBB3-2CB4C3815906}" destId="{07BC2216-32B8-4174-8346-CE145B9DF391}" srcOrd="11" destOrd="0" presId="urn:microsoft.com/office/officeart/2016/7/layout/RepeatingBendingProcessNew"/>
    <dgm:cxn modelId="{75AE1DC7-B005-4A45-8085-AD997DA17690}" type="presParOf" srcId="{07BC2216-32B8-4174-8346-CE145B9DF391}" destId="{728A8D62-86B0-41D9-BB06-87DF577E1B04}" srcOrd="0" destOrd="0" presId="urn:microsoft.com/office/officeart/2016/7/layout/RepeatingBendingProcessNew"/>
    <dgm:cxn modelId="{57A081C1-7D42-4B7A-89C4-55795A42B775}" type="presParOf" srcId="{48CF614A-ECBC-4048-BBB3-2CB4C3815906}" destId="{7514ADE0-5820-421C-9D2D-09E9D0B789A7}" srcOrd="12" destOrd="0" presId="urn:microsoft.com/office/officeart/2016/7/layout/RepeatingBendingProcessNew"/>
    <dgm:cxn modelId="{2CB91D01-B14E-4A80-9888-2416A11C0F18}" type="presParOf" srcId="{48CF614A-ECBC-4048-BBB3-2CB4C3815906}" destId="{9E0C0183-D670-4CAC-A197-58EF548F283C}" srcOrd="13" destOrd="0" presId="urn:microsoft.com/office/officeart/2016/7/layout/RepeatingBendingProcessNew"/>
    <dgm:cxn modelId="{9789BE7C-BBE0-46B7-95A7-3B96F4612F91}" type="presParOf" srcId="{9E0C0183-D670-4CAC-A197-58EF548F283C}" destId="{D6F6B77F-ED9D-494A-AA47-D62836D9B905}" srcOrd="0" destOrd="0" presId="urn:microsoft.com/office/officeart/2016/7/layout/RepeatingBendingProcessNew"/>
    <dgm:cxn modelId="{AAE8D86E-539D-4F9B-9B8B-16E5BA5C3F58}" type="presParOf" srcId="{48CF614A-ECBC-4048-BBB3-2CB4C3815906}" destId="{7E1931F8-E8C6-4718-8B58-984789BE2D8D}" srcOrd="1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3B33D7-9F79-426F-B813-279D7595E748}">
      <dsp:nvSpPr>
        <dsp:cNvPr id="0" name=""/>
        <dsp:cNvSpPr/>
      </dsp:nvSpPr>
      <dsp:spPr>
        <a:xfrm>
          <a:off x="0" y="986284"/>
          <a:ext cx="2974656" cy="18889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720A687-9CED-4903-BFA4-91EAE0D50CE7}">
      <dsp:nvSpPr>
        <dsp:cNvPr id="0" name=""/>
        <dsp:cNvSpPr/>
      </dsp:nvSpPr>
      <dsp:spPr>
        <a:xfrm>
          <a:off x="330517" y="1300276"/>
          <a:ext cx="2974656" cy="18889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200" kern="1200"/>
            <a:t>Astma</a:t>
          </a:r>
          <a:endParaRPr lang="en-US" sz="3200" kern="1200"/>
        </a:p>
      </dsp:txBody>
      <dsp:txXfrm>
        <a:off x="385841" y="1355600"/>
        <a:ext cx="2864008" cy="1778259"/>
      </dsp:txXfrm>
    </dsp:sp>
    <dsp:sp modelId="{203C6348-0233-4640-B344-D529D1CE487F}">
      <dsp:nvSpPr>
        <dsp:cNvPr id="0" name=""/>
        <dsp:cNvSpPr/>
      </dsp:nvSpPr>
      <dsp:spPr>
        <a:xfrm>
          <a:off x="3635691" y="986284"/>
          <a:ext cx="2974656" cy="18889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E403123-C8E2-47CA-896A-AB6CE209343E}">
      <dsp:nvSpPr>
        <dsp:cNvPr id="0" name=""/>
        <dsp:cNvSpPr/>
      </dsp:nvSpPr>
      <dsp:spPr>
        <a:xfrm>
          <a:off x="3966209" y="1300276"/>
          <a:ext cx="2974656" cy="18889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200" kern="1200"/>
            <a:t>Benauwdheid</a:t>
          </a:r>
          <a:endParaRPr lang="en-US" sz="3200" kern="1200"/>
        </a:p>
      </dsp:txBody>
      <dsp:txXfrm>
        <a:off x="4021533" y="1355600"/>
        <a:ext cx="2864008" cy="1778259"/>
      </dsp:txXfrm>
    </dsp:sp>
    <dsp:sp modelId="{AAB68B87-3617-44EB-9C84-D49111EB5FE6}">
      <dsp:nvSpPr>
        <dsp:cNvPr id="0" name=""/>
        <dsp:cNvSpPr/>
      </dsp:nvSpPr>
      <dsp:spPr>
        <a:xfrm>
          <a:off x="7271383" y="986284"/>
          <a:ext cx="2974656" cy="18889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0FD98D6-1455-4B9C-BFA9-683241E02A6B}">
      <dsp:nvSpPr>
        <dsp:cNvPr id="0" name=""/>
        <dsp:cNvSpPr/>
      </dsp:nvSpPr>
      <dsp:spPr>
        <a:xfrm>
          <a:off x="7601901" y="1300276"/>
          <a:ext cx="2974656" cy="18889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200" kern="1200"/>
            <a:t>COPD</a:t>
          </a:r>
          <a:endParaRPr lang="en-US" sz="3200" kern="1200"/>
        </a:p>
      </dsp:txBody>
      <dsp:txXfrm>
        <a:off x="7657225" y="1355600"/>
        <a:ext cx="2864008" cy="17782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92ADE7-F239-4763-88EF-E2FA5B4337FB}">
      <dsp:nvSpPr>
        <dsp:cNvPr id="0" name=""/>
        <dsp:cNvSpPr/>
      </dsp:nvSpPr>
      <dsp:spPr>
        <a:xfrm>
          <a:off x="0" y="1732"/>
          <a:ext cx="10576558" cy="87831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A6B61E-BA36-4461-9CF9-48516566F059}">
      <dsp:nvSpPr>
        <dsp:cNvPr id="0" name=""/>
        <dsp:cNvSpPr/>
      </dsp:nvSpPr>
      <dsp:spPr>
        <a:xfrm>
          <a:off x="265690" y="199354"/>
          <a:ext cx="483073" cy="48307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21D497-0D0E-4336-9C73-96499FF08FEF}">
      <dsp:nvSpPr>
        <dsp:cNvPr id="0" name=""/>
        <dsp:cNvSpPr/>
      </dsp:nvSpPr>
      <dsp:spPr>
        <a:xfrm>
          <a:off x="1014455" y="1732"/>
          <a:ext cx="9562102" cy="878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955" tIns="92955" rIns="92955" bIns="9295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Via de luchtwegen en longen kunnen ook medicijnen opgenomen worden in het lichaam.</a:t>
          </a:r>
          <a:endParaRPr lang="en-US" sz="1700" kern="1200"/>
        </a:p>
      </dsp:txBody>
      <dsp:txXfrm>
        <a:off x="1014455" y="1732"/>
        <a:ext cx="9562102" cy="878316"/>
      </dsp:txXfrm>
    </dsp:sp>
    <dsp:sp modelId="{D04931E7-A38B-43FC-B01B-41C247393E31}">
      <dsp:nvSpPr>
        <dsp:cNvPr id="0" name=""/>
        <dsp:cNvSpPr/>
      </dsp:nvSpPr>
      <dsp:spPr>
        <a:xfrm>
          <a:off x="0" y="1099628"/>
          <a:ext cx="10576558" cy="87831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BFE88-C4AA-4666-8D32-C7C6DE30D68D}">
      <dsp:nvSpPr>
        <dsp:cNvPr id="0" name=""/>
        <dsp:cNvSpPr/>
      </dsp:nvSpPr>
      <dsp:spPr>
        <a:xfrm>
          <a:off x="265690" y="1297249"/>
          <a:ext cx="483073" cy="48307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8356D4-F268-40BC-B6FF-F56ECA06611A}">
      <dsp:nvSpPr>
        <dsp:cNvPr id="0" name=""/>
        <dsp:cNvSpPr/>
      </dsp:nvSpPr>
      <dsp:spPr>
        <a:xfrm>
          <a:off x="1014455" y="1099628"/>
          <a:ext cx="9562102" cy="878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955" tIns="92955" rIns="92955" bIns="9295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Een luchtweg medicijn is lokaal medicijn. </a:t>
          </a:r>
          <a:endParaRPr lang="en-US" sz="1700" kern="1200"/>
        </a:p>
      </dsp:txBody>
      <dsp:txXfrm>
        <a:off x="1014455" y="1099628"/>
        <a:ext cx="9562102" cy="878316"/>
      </dsp:txXfrm>
    </dsp:sp>
    <dsp:sp modelId="{13936F52-0F88-41A1-8D5A-8546F8C58848}">
      <dsp:nvSpPr>
        <dsp:cNvPr id="0" name=""/>
        <dsp:cNvSpPr/>
      </dsp:nvSpPr>
      <dsp:spPr>
        <a:xfrm>
          <a:off x="0" y="2197523"/>
          <a:ext cx="10576558" cy="87831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F872B9-B634-435A-81C1-080F0D43322D}">
      <dsp:nvSpPr>
        <dsp:cNvPr id="0" name=""/>
        <dsp:cNvSpPr/>
      </dsp:nvSpPr>
      <dsp:spPr>
        <a:xfrm>
          <a:off x="265690" y="2395144"/>
          <a:ext cx="483073" cy="48307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E082A5-300E-44AB-A031-3CD8959AC6BC}">
      <dsp:nvSpPr>
        <dsp:cNvPr id="0" name=""/>
        <dsp:cNvSpPr/>
      </dsp:nvSpPr>
      <dsp:spPr>
        <a:xfrm>
          <a:off x="1014455" y="2197523"/>
          <a:ext cx="9562102" cy="878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955" tIns="92955" rIns="92955" bIns="9295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Het wordt vaak gebruikt bij benauwdheidsklachten en ziektebeelden als COPD. Bij een goed gebruik van het medicijn zorgt dit voor verlichting van de benauwdheid. Het medicijn verwijd de luchtwegen. </a:t>
          </a:r>
          <a:endParaRPr lang="en-US" sz="1700" kern="1200"/>
        </a:p>
      </dsp:txBody>
      <dsp:txXfrm>
        <a:off x="1014455" y="2197523"/>
        <a:ext cx="9562102" cy="878316"/>
      </dsp:txXfrm>
    </dsp:sp>
    <dsp:sp modelId="{843349A5-C8B0-4CC3-A797-3F1068C7069E}">
      <dsp:nvSpPr>
        <dsp:cNvPr id="0" name=""/>
        <dsp:cNvSpPr/>
      </dsp:nvSpPr>
      <dsp:spPr>
        <a:xfrm>
          <a:off x="0" y="3295418"/>
          <a:ext cx="10576558" cy="87831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53D495-BCE1-4197-9039-B11E06EA2F0E}">
      <dsp:nvSpPr>
        <dsp:cNvPr id="0" name=""/>
        <dsp:cNvSpPr/>
      </dsp:nvSpPr>
      <dsp:spPr>
        <a:xfrm>
          <a:off x="265690" y="3493039"/>
          <a:ext cx="483073" cy="48307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9F5E5C-1D40-4340-AC67-E9CA669BB9AD}">
      <dsp:nvSpPr>
        <dsp:cNvPr id="0" name=""/>
        <dsp:cNvSpPr/>
      </dsp:nvSpPr>
      <dsp:spPr>
        <a:xfrm>
          <a:off x="1014455" y="3295418"/>
          <a:ext cx="9562102" cy="878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955" tIns="92955" rIns="92955" bIns="9295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Bij cliënten waarbij ook de ontstekingsreactie tegen gegaan moet worden gebruik je vaak eerste de luchtwegverwijder en daarna het ontstekingsremmende medicijn. </a:t>
          </a:r>
          <a:endParaRPr lang="en-US" sz="1700" kern="1200"/>
        </a:p>
      </dsp:txBody>
      <dsp:txXfrm>
        <a:off x="1014455" y="3295418"/>
        <a:ext cx="9562102" cy="8783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074298-42E8-41E2-AEC7-FE0F8E24718A}">
      <dsp:nvSpPr>
        <dsp:cNvPr id="0" name=""/>
        <dsp:cNvSpPr/>
      </dsp:nvSpPr>
      <dsp:spPr>
        <a:xfrm>
          <a:off x="2254536" y="1106507"/>
          <a:ext cx="4878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7873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485511" y="1149635"/>
        <a:ext cx="25923" cy="5184"/>
      </dsp:txXfrm>
    </dsp:sp>
    <dsp:sp modelId="{9BAC6BC7-0298-45E5-B26A-1285D8E398D7}">
      <dsp:nvSpPr>
        <dsp:cNvPr id="0" name=""/>
        <dsp:cNvSpPr/>
      </dsp:nvSpPr>
      <dsp:spPr>
        <a:xfrm>
          <a:off x="2104" y="475957"/>
          <a:ext cx="2254232" cy="135253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59" tIns="115946" rIns="110459" bIns="11594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Controleer het medicijn en laat zo nodig een dubbele controle doen.</a:t>
          </a:r>
          <a:endParaRPr lang="en-US" sz="1800" kern="1200"/>
        </a:p>
      </dsp:txBody>
      <dsp:txXfrm>
        <a:off x="2104" y="475957"/>
        <a:ext cx="2254232" cy="1352539"/>
      </dsp:txXfrm>
    </dsp:sp>
    <dsp:sp modelId="{0C5D1FF7-E133-48D2-B27B-1E1C9DD2F8EF}">
      <dsp:nvSpPr>
        <dsp:cNvPr id="0" name=""/>
        <dsp:cNvSpPr/>
      </dsp:nvSpPr>
      <dsp:spPr>
        <a:xfrm>
          <a:off x="5027242" y="1106507"/>
          <a:ext cx="4878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7873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58217" y="1149635"/>
        <a:ext cx="25923" cy="5184"/>
      </dsp:txXfrm>
    </dsp:sp>
    <dsp:sp modelId="{2CB7B390-0C9A-4DEA-8BED-8906FCCB8B45}">
      <dsp:nvSpPr>
        <dsp:cNvPr id="0" name=""/>
        <dsp:cNvSpPr/>
      </dsp:nvSpPr>
      <dsp:spPr>
        <a:xfrm>
          <a:off x="2774810" y="475957"/>
          <a:ext cx="2254232" cy="135253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59" tIns="115946" rIns="110459" bIns="11594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Licht de cliënt in en check of de mond leeg is.</a:t>
          </a:r>
          <a:endParaRPr lang="en-US" sz="1800" kern="1200"/>
        </a:p>
      </dsp:txBody>
      <dsp:txXfrm>
        <a:off x="2774810" y="475957"/>
        <a:ext cx="2254232" cy="1352539"/>
      </dsp:txXfrm>
    </dsp:sp>
    <dsp:sp modelId="{F62D84D8-4B9B-48DB-AC15-9E64C0CD3CD4}">
      <dsp:nvSpPr>
        <dsp:cNvPr id="0" name=""/>
        <dsp:cNvSpPr/>
      </dsp:nvSpPr>
      <dsp:spPr>
        <a:xfrm>
          <a:off x="7799947" y="1106507"/>
          <a:ext cx="4878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7873" y="45720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030922" y="1149635"/>
        <a:ext cx="25923" cy="5184"/>
      </dsp:txXfrm>
    </dsp:sp>
    <dsp:sp modelId="{D65ADB80-8CCB-40C8-B1AC-E0B8B94395A1}">
      <dsp:nvSpPr>
        <dsp:cNvPr id="0" name=""/>
        <dsp:cNvSpPr/>
      </dsp:nvSpPr>
      <dsp:spPr>
        <a:xfrm>
          <a:off x="5547515" y="475957"/>
          <a:ext cx="2254232" cy="135253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59" tIns="115946" rIns="110459" bIns="11594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Maak de inhalator klaar voor gebruik.</a:t>
          </a:r>
          <a:endParaRPr lang="en-US" sz="1800" kern="1200"/>
        </a:p>
      </dsp:txBody>
      <dsp:txXfrm>
        <a:off x="5547515" y="475957"/>
        <a:ext cx="2254232" cy="1352539"/>
      </dsp:txXfrm>
    </dsp:sp>
    <dsp:sp modelId="{BDA9CEC7-3C4E-4074-9C6E-F835A2113F61}">
      <dsp:nvSpPr>
        <dsp:cNvPr id="0" name=""/>
        <dsp:cNvSpPr/>
      </dsp:nvSpPr>
      <dsp:spPr>
        <a:xfrm>
          <a:off x="1129220" y="1826697"/>
          <a:ext cx="8318116" cy="487873"/>
        </a:xfrm>
        <a:custGeom>
          <a:avLst/>
          <a:gdLst/>
          <a:ahLst/>
          <a:cxnLst/>
          <a:rect l="0" t="0" r="0" b="0"/>
          <a:pathLst>
            <a:path>
              <a:moveTo>
                <a:pt x="8318116" y="0"/>
              </a:moveTo>
              <a:lnTo>
                <a:pt x="8318116" y="261036"/>
              </a:lnTo>
              <a:lnTo>
                <a:pt x="0" y="261036"/>
              </a:lnTo>
              <a:lnTo>
                <a:pt x="0" y="487873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79922" y="2068041"/>
        <a:ext cx="416712" cy="5184"/>
      </dsp:txXfrm>
    </dsp:sp>
    <dsp:sp modelId="{4D0CACBB-7727-4019-9106-FC24BD3E78FF}">
      <dsp:nvSpPr>
        <dsp:cNvPr id="0" name=""/>
        <dsp:cNvSpPr/>
      </dsp:nvSpPr>
      <dsp:spPr>
        <a:xfrm>
          <a:off x="8320221" y="475957"/>
          <a:ext cx="2254232" cy="135253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59" tIns="115946" rIns="110459" bIns="11594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Zorg dat de cliënt in de juiste houding zit. </a:t>
          </a:r>
          <a:endParaRPr lang="en-US" sz="1800" kern="1200"/>
        </a:p>
      </dsp:txBody>
      <dsp:txXfrm>
        <a:off x="8320221" y="475957"/>
        <a:ext cx="2254232" cy="1352539"/>
      </dsp:txXfrm>
    </dsp:sp>
    <dsp:sp modelId="{F8B12AB7-607C-4983-9C86-8EE078CDE8C7}">
      <dsp:nvSpPr>
        <dsp:cNvPr id="0" name=""/>
        <dsp:cNvSpPr/>
      </dsp:nvSpPr>
      <dsp:spPr>
        <a:xfrm>
          <a:off x="2254536" y="2977520"/>
          <a:ext cx="4878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7873" y="45720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485511" y="3020648"/>
        <a:ext cx="25923" cy="5184"/>
      </dsp:txXfrm>
    </dsp:sp>
    <dsp:sp modelId="{03A5AC1A-7F92-473B-9B2B-097B04A6696E}">
      <dsp:nvSpPr>
        <dsp:cNvPr id="0" name=""/>
        <dsp:cNvSpPr/>
      </dsp:nvSpPr>
      <dsp:spPr>
        <a:xfrm>
          <a:off x="2104" y="2346970"/>
          <a:ext cx="2254232" cy="135253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59" tIns="115946" rIns="110459" bIns="11594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Laat de cliënt de inhalatie toepassen.</a:t>
          </a:r>
          <a:endParaRPr lang="en-US" sz="1800" kern="1200"/>
        </a:p>
      </dsp:txBody>
      <dsp:txXfrm>
        <a:off x="2104" y="2346970"/>
        <a:ext cx="2254232" cy="1352539"/>
      </dsp:txXfrm>
    </dsp:sp>
    <dsp:sp modelId="{07BC2216-32B8-4174-8346-CE145B9DF391}">
      <dsp:nvSpPr>
        <dsp:cNvPr id="0" name=""/>
        <dsp:cNvSpPr/>
      </dsp:nvSpPr>
      <dsp:spPr>
        <a:xfrm>
          <a:off x="5027242" y="2977520"/>
          <a:ext cx="4878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7873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58217" y="3020648"/>
        <a:ext cx="25923" cy="5184"/>
      </dsp:txXfrm>
    </dsp:sp>
    <dsp:sp modelId="{138DCF9C-0AE5-407A-B3E0-77B2E26E7551}">
      <dsp:nvSpPr>
        <dsp:cNvPr id="0" name=""/>
        <dsp:cNvSpPr/>
      </dsp:nvSpPr>
      <dsp:spPr>
        <a:xfrm>
          <a:off x="2774810" y="2346970"/>
          <a:ext cx="2254232" cy="135253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59" tIns="115946" rIns="110459" bIns="11594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Laat de cliënt de keel en mond spoelen met water.</a:t>
          </a:r>
          <a:endParaRPr lang="en-US" sz="1800" kern="1200"/>
        </a:p>
      </dsp:txBody>
      <dsp:txXfrm>
        <a:off x="2774810" y="2346970"/>
        <a:ext cx="2254232" cy="1352539"/>
      </dsp:txXfrm>
    </dsp:sp>
    <dsp:sp modelId="{9E0C0183-D670-4CAC-A197-58EF548F283C}">
      <dsp:nvSpPr>
        <dsp:cNvPr id="0" name=""/>
        <dsp:cNvSpPr/>
      </dsp:nvSpPr>
      <dsp:spPr>
        <a:xfrm>
          <a:off x="7799947" y="2977520"/>
          <a:ext cx="4878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7873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030922" y="3020648"/>
        <a:ext cx="25923" cy="5184"/>
      </dsp:txXfrm>
    </dsp:sp>
    <dsp:sp modelId="{7514ADE0-5820-421C-9D2D-09E9D0B789A7}">
      <dsp:nvSpPr>
        <dsp:cNvPr id="0" name=""/>
        <dsp:cNvSpPr/>
      </dsp:nvSpPr>
      <dsp:spPr>
        <a:xfrm>
          <a:off x="5547515" y="2346970"/>
          <a:ext cx="2254232" cy="135253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59" tIns="115946" rIns="110459" bIns="11594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Reinig zo nodig het gezicht.</a:t>
          </a:r>
          <a:endParaRPr lang="en-US" sz="1800" kern="1200"/>
        </a:p>
      </dsp:txBody>
      <dsp:txXfrm>
        <a:off x="5547515" y="2346970"/>
        <a:ext cx="2254232" cy="1352539"/>
      </dsp:txXfrm>
    </dsp:sp>
    <dsp:sp modelId="{7E1931F8-E8C6-4718-8B58-984789BE2D8D}">
      <dsp:nvSpPr>
        <dsp:cNvPr id="0" name=""/>
        <dsp:cNvSpPr/>
      </dsp:nvSpPr>
      <dsp:spPr>
        <a:xfrm>
          <a:off x="8320221" y="2346970"/>
          <a:ext cx="2254232" cy="135253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59" tIns="115946" rIns="110459" bIns="11594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Maak de inhalator schoon. </a:t>
          </a:r>
          <a:endParaRPr lang="en-US" sz="1800" kern="1200"/>
        </a:p>
      </dsp:txBody>
      <dsp:txXfrm>
        <a:off x="8320221" y="2346970"/>
        <a:ext cx="2254232" cy="13525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3C2AE19A-AFE1-4D87-A63D-8EF9664D8669}" type="datetimeFigureOut">
              <a:rPr lang="nl-NL" smtClean="0"/>
              <a:t>28-3-2023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190088E-0F87-4BBE-80D0-D012D77B08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539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E19A-AFE1-4D87-A63D-8EF9664D8669}" type="datetimeFigureOut">
              <a:rPr lang="nl-NL" smtClean="0"/>
              <a:t>28-3-2023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0088E-0F87-4BBE-80D0-D012D77B08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524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3C2AE19A-AFE1-4D87-A63D-8EF9664D8669}" type="datetimeFigureOut">
              <a:rPr lang="nl-NL" smtClean="0"/>
              <a:t>28-3-2023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190088E-0F87-4BBE-80D0-D012D77B08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9936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E19A-AFE1-4D87-A63D-8EF9664D8669}" type="datetimeFigureOut">
              <a:rPr lang="nl-NL" smtClean="0"/>
              <a:t>28-3-2023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0088E-0F87-4BBE-80D0-D012D77B08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6564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3C2AE19A-AFE1-4D87-A63D-8EF9664D8669}" type="datetimeFigureOut">
              <a:rPr lang="nl-NL" smtClean="0"/>
              <a:t>28-3-2023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190088E-0F87-4BBE-80D0-D012D77B08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2858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3C2AE19A-AFE1-4D87-A63D-8EF9664D8669}" type="datetimeFigureOut">
              <a:rPr lang="nl-NL" smtClean="0"/>
              <a:t>28-3-2023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190088E-0F87-4BBE-80D0-D012D77B08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8878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3C2AE19A-AFE1-4D87-A63D-8EF9664D8669}" type="datetimeFigureOut">
              <a:rPr lang="nl-NL" smtClean="0"/>
              <a:t>28-3-2023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190088E-0F87-4BBE-80D0-D012D77B08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418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E19A-AFE1-4D87-A63D-8EF9664D8669}" type="datetimeFigureOut">
              <a:rPr lang="nl-NL" smtClean="0"/>
              <a:t>28-3-2023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0088E-0F87-4BBE-80D0-D012D77B08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2469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3C2AE19A-AFE1-4D87-A63D-8EF9664D8669}" type="datetimeFigureOut">
              <a:rPr lang="nl-NL" smtClean="0"/>
              <a:t>28-3-2023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190088E-0F87-4BBE-80D0-D012D77B08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0816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E19A-AFE1-4D87-A63D-8EF9664D8669}" type="datetimeFigureOut">
              <a:rPr lang="nl-NL" smtClean="0"/>
              <a:t>28-3-2023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0088E-0F87-4BBE-80D0-D012D77B08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225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3C2AE19A-AFE1-4D87-A63D-8EF9664D8669}" type="datetimeFigureOut">
              <a:rPr lang="nl-NL" smtClean="0"/>
              <a:t>28-3-2023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4190088E-0F87-4BBE-80D0-D012D77B08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5935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AE19A-AFE1-4D87-A63D-8EF9664D8669}" type="datetimeFigureOut">
              <a:rPr lang="nl-NL" smtClean="0"/>
              <a:t>28-3-2023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0088E-0F87-4BBE-80D0-D012D77B08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9493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f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B752EB-0011-493E-977A-F0E3BCCD3A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Luchtweg medicatie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828DF30-187C-44F9-948A-6A333ABC27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CFEB810-51E4-4324-A696-06F355AD37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4400" y="3067050"/>
            <a:ext cx="323850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577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17ED7A4C-7980-4605-81EE-06293C437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nl-NL" sz="3400">
                <a:solidFill>
                  <a:schemeClr val="tx1"/>
                </a:solidFill>
              </a:rPr>
              <a:t>Klachten waarbij luchtweg medicatie gebruikt wordt:</a:t>
            </a:r>
          </a:p>
        </p:txBody>
      </p:sp>
      <p:graphicFrame>
        <p:nvGraphicFramePr>
          <p:cNvPr id="37" name="Tijdelijke aanduiding voor inhoud 2">
            <a:extLst>
              <a:ext uri="{FF2B5EF4-FFF2-40B4-BE49-F238E27FC236}">
                <a16:creationId xmlns:a16="http://schemas.microsoft.com/office/drawing/2014/main" id="{E790939C-B379-18D2-0CD6-1891EB2E67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9517986"/>
              </p:ext>
            </p:extLst>
          </p:nvPr>
        </p:nvGraphicFramePr>
        <p:xfrm>
          <a:off x="807722" y="1990976"/>
          <a:ext cx="10576558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5939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4F8CAAE6-A211-4E48-AA66-0AD1F31C7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nl-NL">
                <a:solidFill>
                  <a:schemeClr val="tx1"/>
                </a:solidFill>
              </a:rPr>
              <a:t>Waarom luchtwegmedicatie:</a:t>
            </a:r>
          </a:p>
        </p:txBody>
      </p:sp>
      <p:graphicFrame>
        <p:nvGraphicFramePr>
          <p:cNvPr id="37" name="Tijdelijke aanduiding voor inhoud 2">
            <a:extLst>
              <a:ext uri="{FF2B5EF4-FFF2-40B4-BE49-F238E27FC236}">
                <a16:creationId xmlns:a16="http://schemas.microsoft.com/office/drawing/2014/main" id="{8950B0D1-9CC8-0A92-3BE5-A7F08A97B0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2691211"/>
              </p:ext>
            </p:extLst>
          </p:nvPr>
        </p:nvGraphicFramePr>
        <p:xfrm>
          <a:off x="807722" y="1990976"/>
          <a:ext cx="10576558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281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245AFCF7-D56E-484B-B5F4-9A54FD8DD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CB20F32F-3CCD-4366-B3EF-EA4C98307E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>
              <a:extLst>
                <a:ext uri="{FF2B5EF4-FFF2-40B4-BE49-F238E27FC236}">
                  <a16:creationId xmlns:a16="http://schemas.microsoft.com/office/drawing/2014/main" id="{8822DBE5-562B-42B8-A520-B6D65F470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6">
              <a:extLst>
                <a:ext uri="{FF2B5EF4-FFF2-40B4-BE49-F238E27FC236}">
                  <a16:creationId xmlns:a16="http://schemas.microsoft.com/office/drawing/2014/main" id="{99F04310-FE01-4B7B-84B1-1629176D4C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">
              <a:extLst>
                <a:ext uri="{FF2B5EF4-FFF2-40B4-BE49-F238E27FC236}">
                  <a16:creationId xmlns:a16="http://schemas.microsoft.com/office/drawing/2014/main" id="{67E02EC7-B32C-441D-A34E-E3BB8A5699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8">
              <a:extLst>
                <a:ext uri="{FF2B5EF4-FFF2-40B4-BE49-F238E27FC236}">
                  <a16:creationId xmlns:a16="http://schemas.microsoft.com/office/drawing/2014/main" id="{B0889EB5-1935-4206-AA9A-8A46FE194F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9">
              <a:extLst>
                <a:ext uri="{FF2B5EF4-FFF2-40B4-BE49-F238E27FC236}">
                  <a16:creationId xmlns:a16="http://schemas.microsoft.com/office/drawing/2014/main" id="{F3798839-6225-43B1-AC3C-8681B2F61C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0">
              <a:extLst>
                <a:ext uri="{FF2B5EF4-FFF2-40B4-BE49-F238E27FC236}">
                  <a16:creationId xmlns:a16="http://schemas.microsoft.com/office/drawing/2014/main" id="{5D857A83-A3CE-4201-BB4B-1C2A43FDE4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1">
              <a:extLst>
                <a:ext uri="{FF2B5EF4-FFF2-40B4-BE49-F238E27FC236}">
                  <a16:creationId xmlns:a16="http://schemas.microsoft.com/office/drawing/2014/main" id="{A9FB5E00-50DF-4A25-9597-0374778DD0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2">
              <a:extLst>
                <a:ext uri="{FF2B5EF4-FFF2-40B4-BE49-F238E27FC236}">
                  <a16:creationId xmlns:a16="http://schemas.microsoft.com/office/drawing/2014/main" id="{C82C8BB9-8021-4188-8F14-5D1BEEDCD6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3">
              <a:extLst>
                <a:ext uri="{FF2B5EF4-FFF2-40B4-BE49-F238E27FC236}">
                  <a16:creationId xmlns:a16="http://schemas.microsoft.com/office/drawing/2014/main" id="{F97D45BC-C6C8-4D87-B8CA-EA6F7500E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4">
              <a:extLst>
                <a:ext uri="{FF2B5EF4-FFF2-40B4-BE49-F238E27FC236}">
                  <a16:creationId xmlns:a16="http://schemas.microsoft.com/office/drawing/2014/main" id="{39F97A4E-EFD5-4A9A-BF90-10D067E3F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5">
              <a:extLst>
                <a:ext uri="{FF2B5EF4-FFF2-40B4-BE49-F238E27FC236}">
                  <a16:creationId xmlns:a16="http://schemas.microsoft.com/office/drawing/2014/main" id="{7D840D15-3A3D-464B-84F9-D6482B52FD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6">
              <a:extLst>
                <a:ext uri="{FF2B5EF4-FFF2-40B4-BE49-F238E27FC236}">
                  <a16:creationId xmlns:a16="http://schemas.microsoft.com/office/drawing/2014/main" id="{8E7CBF7B-0DCE-4344-AF55-3287E5E7DB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17">
              <a:extLst>
                <a:ext uri="{FF2B5EF4-FFF2-40B4-BE49-F238E27FC236}">
                  <a16:creationId xmlns:a16="http://schemas.microsoft.com/office/drawing/2014/main" id="{60B09488-8729-470A-BE01-1ABBEBD15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18">
              <a:extLst>
                <a:ext uri="{FF2B5EF4-FFF2-40B4-BE49-F238E27FC236}">
                  <a16:creationId xmlns:a16="http://schemas.microsoft.com/office/drawing/2014/main" id="{B14155BC-F121-476B-81D0-6338BEC704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9">
              <a:extLst>
                <a:ext uri="{FF2B5EF4-FFF2-40B4-BE49-F238E27FC236}">
                  <a16:creationId xmlns:a16="http://schemas.microsoft.com/office/drawing/2014/main" id="{2F9D0FAF-A329-4630-A49B-C7FCEA3B79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20">
              <a:extLst>
                <a:ext uri="{FF2B5EF4-FFF2-40B4-BE49-F238E27FC236}">
                  <a16:creationId xmlns:a16="http://schemas.microsoft.com/office/drawing/2014/main" id="{9EC6A963-336B-47C2-A763-0B8E994875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21">
              <a:extLst>
                <a:ext uri="{FF2B5EF4-FFF2-40B4-BE49-F238E27FC236}">
                  <a16:creationId xmlns:a16="http://schemas.microsoft.com/office/drawing/2014/main" id="{7FB2158F-AF45-4974-8EDB-4EDB4E2DF4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22">
              <a:extLst>
                <a:ext uri="{FF2B5EF4-FFF2-40B4-BE49-F238E27FC236}">
                  <a16:creationId xmlns:a16="http://schemas.microsoft.com/office/drawing/2014/main" id="{A2635280-613D-4BC2-8F1C-305BFBF954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23">
              <a:extLst>
                <a:ext uri="{FF2B5EF4-FFF2-40B4-BE49-F238E27FC236}">
                  <a16:creationId xmlns:a16="http://schemas.microsoft.com/office/drawing/2014/main" id="{B92C3353-4908-49D3-932B-3ECFBA6322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24">
              <a:extLst>
                <a:ext uri="{FF2B5EF4-FFF2-40B4-BE49-F238E27FC236}">
                  <a16:creationId xmlns:a16="http://schemas.microsoft.com/office/drawing/2014/main" id="{1DAF3B55-9396-4E33-A592-BA6A2027B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25">
              <a:extLst>
                <a:ext uri="{FF2B5EF4-FFF2-40B4-BE49-F238E27FC236}">
                  <a16:creationId xmlns:a16="http://schemas.microsoft.com/office/drawing/2014/main" id="{7DD0A813-146C-4864-906D-36E7F8029B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0" name="Rectangle 99">
            <a:extLst>
              <a:ext uri="{FF2B5EF4-FFF2-40B4-BE49-F238E27FC236}">
                <a16:creationId xmlns:a16="http://schemas.microsoft.com/office/drawing/2014/main" id="{E40AAE03-54FD-4D7B-9FB8-7E8C46A0F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1683" y="1047102"/>
            <a:ext cx="4484074" cy="502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2" name="Rectangle 101">
            <a:extLst>
              <a:ext uri="{FF2B5EF4-FFF2-40B4-BE49-F238E27FC236}">
                <a16:creationId xmlns:a16="http://schemas.microsoft.com/office/drawing/2014/main" id="{F0B78553-255B-4354-8025-C26A5E36C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389" y="0"/>
            <a:ext cx="6096611" cy="6858000"/>
          </a:xfrm>
          <a:prstGeom prst="rect">
            <a:avLst/>
          </a:prstGeom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2806437-863C-4210-99EA-830D679E94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4257" y="510985"/>
            <a:ext cx="2566432" cy="2566432"/>
          </a:xfrm>
          <a:prstGeom prst="rect">
            <a:avLst/>
          </a:prstGeom>
          <a:ln w="9525">
            <a:noFill/>
          </a:ln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D38AF517-E4FD-43AC-A057-1BB0ADAAE7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9162" y="509902"/>
            <a:ext cx="2571538" cy="2571538"/>
          </a:xfrm>
          <a:prstGeom prst="rect">
            <a:avLst/>
          </a:prstGeom>
          <a:ln w="9525">
            <a:noFill/>
          </a:ln>
        </p:spPr>
      </p:pic>
      <p:sp>
        <p:nvSpPr>
          <p:cNvPr id="104" name="Isosceles Triangle 22">
            <a:extLst>
              <a:ext uri="{FF2B5EF4-FFF2-40B4-BE49-F238E27FC236}">
                <a16:creationId xmlns:a16="http://schemas.microsoft.com/office/drawing/2014/main" id="{C5CA00F8-3EF3-49C7-9836-F7BEC3D003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875727" y="5546507"/>
            <a:ext cx="315988" cy="27240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EA8594A9-C07C-4CDA-AF52-65EFEE5550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1682" y="1634393"/>
            <a:ext cx="4483251" cy="39173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4F5C5A1-63CF-4702-8840-63B8D0023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3978" y="1718735"/>
            <a:ext cx="4318879" cy="1072378"/>
          </a:xfrm>
        </p:spPr>
        <p:txBody>
          <a:bodyPr anchor="ctr">
            <a:normAutofit/>
          </a:bodyPr>
          <a:lstStyle/>
          <a:p>
            <a:r>
              <a:rPr lang="nl-NL" sz="3600"/>
              <a:t>Inhalatievormen: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8E0283-C222-4BAC-BFD0-05D140F6F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3102" y="2789239"/>
            <a:ext cx="4319535" cy="2683606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nl-NL" sz="1200" dirty="0">
                <a:solidFill>
                  <a:srgbClr val="FFFFFE"/>
                </a:solidFill>
              </a:rPr>
              <a:t>Er zijn twee verschillende inhalatie varianten, namelijk:</a:t>
            </a:r>
          </a:p>
          <a:p>
            <a:pPr>
              <a:lnSpc>
                <a:spcPct val="110000"/>
              </a:lnSpc>
            </a:pPr>
            <a:r>
              <a:rPr lang="nl-NL" sz="1200" dirty="0">
                <a:solidFill>
                  <a:srgbClr val="FFFFFE"/>
                </a:solidFill>
              </a:rPr>
              <a:t>Een poederinhalator</a:t>
            </a:r>
          </a:p>
          <a:p>
            <a:pPr>
              <a:lnSpc>
                <a:spcPct val="110000"/>
              </a:lnSpc>
            </a:pPr>
            <a:r>
              <a:rPr lang="nl-NL" sz="1200" dirty="0">
                <a:solidFill>
                  <a:srgbClr val="FFFFFE"/>
                </a:solidFill>
              </a:rPr>
              <a:t>Een dosisaerosol (met voorzetkamer).</a:t>
            </a:r>
          </a:p>
          <a:p>
            <a:pPr>
              <a:lnSpc>
                <a:spcPct val="110000"/>
              </a:lnSpc>
            </a:pPr>
            <a:endParaRPr lang="nl-NL" sz="1200" dirty="0">
              <a:solidFill>
                <a:srgbClr val="FFFFFE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nl-NL" sz="1200" dirty="0">
                <a:solidFill>
                  <a:srgbClr val="FFFFFE"/>
                </a:solidFill>
              </a:rPr>
              <a:t>Dan zijn er ook nog verschillende subtype:</a:t>
            </a:r>
          </a:p>
          <a:p>
            <a:pPr>
              <a:lnSpc>
                <a:spcPct val="110000"/>
              </a:lnSpc>
            </a:pPr>
            <a:r>
              <a:rPr lang="nl-NL" sz="1200" dirty="0" err="1">
                <a:solidFill>
                  <a:srgbClr val="FFFFFE"/>
                </a:solidFill>
              </a:rPr>
              <a:t>Turbuhaler</a:t>
            </a:r>
            <a:endParaRPr lang="nl-NL" sz="1200" dirty="0">
              <a:solidFill>
                <a:srgbClr val="FFFFFE"/>
              </a:solidFill>
            </a:endParaRPr>
          </a:p>
          <a:p>
            <a:pPr>
              <a:lnSpc>
                <a:spcPct val="110000"/>
              </a:lnSpc>
            </a:pPr>
            <a:r>
              <a:rPr lang="nl-NL" sz="1200" dirty="0">
                <a:solidFill>
                  <a:srgbClr val="FFFFFE"/>
                </a:solidFill>
              </a:rPr>
              <a:t>diskhaler</a:t>
            </a:r>
          </a:p>
          <a:p>
            <a:pPr>
              <a:lnSpc>
                <a:spcPct val="110000"/>
              </a:lnSpc>
            </a:pPr>
            <a:r>
              <a:rPr lang="nl-NL" sz="1200" dirty="0" err="1">
                <a:solidFill>
                  <a:srgbClr val="FFFFFE"/>
                </a:solidFill>
              </a:rPr>
              <a:t>rotahaler</a:t>
            </a:r>
            <a:r>
              <a:rPr lang="nl-NL" sz="1200" dirty="0">
                <a:solidFill>
                  <a:srgbClr val="FFFFFE"/>
                </a:solidFill>
              </a:rPr>
              <a:t> bij de poederinhalatoren 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3C598060-3C80-498F-96C2-553B998381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4634" y="3589554"/>
            <a:ext cx="2364468" cy="2952645"/>
          </a:xfrm>
          <a:prstGeom prst="rect">
            <a:avLst/>
          </a:prstGeom>
          <a:ln w="9525">
            <a:noFill/>
          </a:ln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C654C148-C717-4EED-8E19-82C0C42B41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96195" y="4324547"/>
            <a:ext cx="2575766" cy="1479325"/>
          </a:xfrm>
          <a:prstGeom prst="rect">
            <a:avLst/>
          </a:prstGeom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4046910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40F2DE27-1297-4129-8109-8A8F621F60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EE3576CE-E327-4733-A289-BEFB35F754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EF2E2475-8B34-4000-B8B4-D1C0480EAC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6">
              <a:extLst>
                <a:ext uri="{FF2B5EF4-FFF2-40B4-BE49-F238E27FC236}">
                  <a16:creationId xmlns:a16="http://schemas.microsoft.com/office/drawing/2014/main" id="{AFF0158B-67CA-4E5D-82E9-032946005C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E791B238-571A-4C82-9B16-63D94A891B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8">
              <a:extLst>
                <a:ext uri="{FF2B5EF4-FFF2-40B4-BE49-F238E27FC236}">
                  <a16:creationId xmlns:a16="http://schemas.microsoft.com/office/drawing/2014/main" id="{70F10DD1-A998-4B23-8C15-31B7FD35E9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AE6BBC61-DC1C-44DA-9B00-6F69CE21D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0">
              <a:extLst>
                <a:ext uri="{FF2B5EF4-FFF2-40B4-BE49-F238E27FC236}">
                  <a16:creationId xmlns:a16="http://schemas.microsoft.com/office/drawing/2014/main" id="{906CAA79-7669-426E-AB78-3E141D4751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DA6EE275-29A0-4962-AFA6-FAD32DF50F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2">
              <a:extLst>
                <a:ext uri="{FF2B5EF4-FFF2-40B4-BE49-F238E27FC236}">
                  <a16:creationId xmlns:a16="http://schemas.microsoft.com/office/drawing/2014/main" id="{2274EE13-0D62-4489-9B61-C616736FA1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3">
              <a:extLst>
                <a:ext uri="{FF2B5EF4-FFF2-40B4-BE49-F238E27FC236}">
                  <a16:creationId xmlns:a16="http://schemas.microsoft.com/office/drawing/2014/main" id="{471730B6-C7FB-45ED-BCC5-40FD45BF26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4">
              <a:extLst>
                <a:ext uri="{FF2B5EF4-FFF2-40B4-BE49-F238E27FC236}">
                  <a16:creationId xmlns:a16="http://schemas.microsoft.com/office/drawing/2014/main" id="{D6FE80FB-C4EF-4D79-9559-D63549F146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5">
              <a:extLst>
                <a:ext uri="{FF2B5EF4-FFF2-40B4-BE49-F238E27FC236}">
                  <a16:creationId xmlns:a16="http://schemas.microsoft.com/office/drawing/2014/main" id="{C9CBAF19-21AE-40E8-8965-D5E6042F25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6">
              <a:extLst>
                <a:ext uri="{FF2B5EF4-FFF2-40B4-BE49-F238E27FC236}">
                  <a16:creationId xmlns:a16="http://schemas.microsoft.com/office/drawing/2014/main" id="{EBA99019-E134-4FD1-9B9C-5F2DCAAA9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7">
              <a:extLst>
                <a:ext uri="{FF2B5EF4-FFF2-40B4-BE49-F238E27FC236}">
                  <a16:creationId xmlns:a16="http://schemas.microsoft.com/office/drawing/2014/main" id="{00B654CA-DF8B-44BB-BF62-5B028D522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8">
              <a:extLst>
                <a:ext uri="{FF2B5EF4-FFF2-40B4-BE49-F238E27FC236}">
                  <a16:creationId xmlns:a16="http://schemas.microsoft.com/office/drawing/2014/main" id="{32411C03-987B-42CB-833D-E31A279010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9">
              <a:extLst>
                <a:ext uri="{FF2B5EF4-FFF2-40B4-BE49-F238E27FC236}">
                  <a16:creationId xmlns:a16="http://schemas.microsoft.com/office/drawing/2014/main" id="{5F9F126A-997B-4B39-8984-6563BA5D7F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0">
              <a:extLst>
                <a:ext uri="{FF2B5EF4-FFF2-40B4-BE49-F238E27FC236}">
                  <a16:creationId xmlns:a16="http://schemas.microsoft.com/office/drawing/2014/main" id="{49617DFE-E17F-4F67-9D22-C419793921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1">
              <a:extLst>
                <a:ext uri="{FF2B5EF4-FFF2-40B4-BE49-F238E27FC236}">
                  <a16:creationId xmlns:a16="http://schemas.microsoft.com/office/drawing/2014/main" id="{E5441641-3AA6-42CE-8E3B-D39246DDE4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22">
              <a:extLst>
                <a:ext uri="{FF2B5EF4-FFF2-40B4-BE49-F238E27FC236}">
                  <a16:creationId xmlns:a16="http://schemas.microsoft.com/office/drawing/2014/main" id="{6A578EBB-B60C-404B-B968-F9D46DC8BF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3">
              <a:extLst>
                <a:ext uri="{FF2B5EF4-FFF2-40B4-BE49-F238E27FC236}">
                  <a16:creationId xmlns:a16="http://schemas.microsoft.com/office/drawing/2014/main" id="{6A6D1E40-DD2C-4558-954C-47EC7417E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4">
              <a:extLst>
                <a:ext uri="{FF2B5EF4-FFF2-40B4-BE49-F238E27FC236}">
                  <a16:creationId xmlns:a16="http://schemas.microsoft.com/office/drawing/2014/main" id="{6C40FCAF-C578-4360-9094-9F66028B7B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25">
              <a:extLst>
                <a:ext uri="{FF2B5EF4-FFF2-40B4-BE49-F238E27FC236}">
                  <a16:creationId xmlns:a16="http://schemas.microsoft.com/office/drawing/2014/main" id="{63EAC42D-DC17-4FCB-B8F4-6AFBDA29CF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24BBE880-1C22-4379-A96A-0E8A9FE6D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nl-NL">
                <a:solidFill>
                  <a:schemeClr val="tx1"/>
                </a:solidFill>
              </a:rPr>
              <a:t>Inhalatiestappen:</a:t>
            </a:r>
          </a:p>
        </p:txBody>
      </p:sp>
      <p:graphicFrame>
        <p:nvGraphicFramePr>
          <p:cNvPr id="37" name="Tijdelijke aanduiding voor inhoud 2">
            <a:extLst>
              <a:ext uri="{FF2B5EF4-FFF2-40B4-BE49-F238E27FC236}">
                <a16:creationId xmlns:a16="http://schemas.microsoft.com/office/drawing/2014/main" id="{0274389B-CAAA-94D4-808C-275C014EDD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409423"/>
              </p:ext>
            </p:extLst>
          </p:nvPr>
        </p:nvGraphicFramePr>
        <p:xfrm>
          <a:off x="807722" y="1990976"/>
          <a:ext cx="10576558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8480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D8F1113-2E3C-46E3-B54F-B7F421EEF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B54A4D14-513F-4121-92D3-5CCB4689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6C3411F1-AD17-499D-AFEF-2F300F6DF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7">
            <a:extLst>
              <a:ext uri="{FF2B5EF4-FFF2-40B4-BE49-F238E27FC236}">
                <a16:creationId xmlns:a16="http://schemas.microsoft.com/office/drawing/2014/main" id="{60BF2CBE-B1E9-4C42-89DC-C35E4E6516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8">
            <a:extLst>
              <a:ext uri="{FF2B5EF4-FFF2-40B4-BE49-F238E27FC236}">
                <a16:creationId xmlns:a16="http://schemas.microsoft.com/office/drawing/2014/main" id="{72C95A87-DCDB-41C4-B774-744B3ECBE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9">
            <a:extLst>
              <a:ext uri="{FF2B5EF4-FFF2-40B4-BE49-F238E27FC236}">
                <a16:creationId xmlns:a16="http://schemas.microsoft.com/office/drawing/2014/main" id="{BCB97515-32FF-43A6-A51C-B140193AB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10">
            <a:extLst>
              <a:ext uri="{FF2B5EF4-FFF2-40B4-BE49-F238E27FC236}">
                <a16:creationId xmlns:a16="http://schemas.microsoft.com/office/drawing/2014/main" id="{9C6379D3-7045-4B76-9409-6D23D753D0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12">
            <a:extLst>
              <a:ext uri="{FF2B5EF4-FFF2-40B4-BE49-F238E27FC236}">
                <a16:creationId xmlns:a16="http://schemas.microsoft.com/office/drawing/2014/main" id="{61B1C1DE-4201-4989-BE65-41ADC2472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14">
            <a:extLst>
              <a:ext uri="{FF2B5EF4-FFF2-40B4-BE49-F238E27FC236}">
                <a16:creationId xmlns:a16="http://schemas.microsoft.com/office/drawing/2014/main" id="{806398CC-D327-4E06-838C-31119BD56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16">
            <a:extLst>
              <a:ext uri="{FF2B5EF4-FFF2-40B4-BE49-F238E27FC236}">
                <a16:creationId xmlns:a16="http://schemas.microsoft.com/office/drawing/2014/main" id="{70A741CC-E736-448A-A94E-5C8BB9711D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11">
            <a:extLst>
              <a:ext uri="{FF2B5EF4-FFF2-40B4-BE49-F238E27FC236}">
                <a16:creationId xmlns:a16="http://schemas.microsoft.com/office/drawing/2014/main" id="{7C324CDD-B30F-47DD-8627-E2171D5E8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21">
            <a:extLst>
              <a:ext uri="{FF2B5EF4-FFF2-40B4-BE49-F238E27FC236}">
                <a16:creationId xmlns:a16="http://schemas.microsoft.com/office/drawing/2014/main" id="{79C8D19E-E3D6-45A6-BCA2-5918A37D7A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50C6AA6-C6BB-4E17-91BC-1B6BCFF385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25306" y="1477651"/>
            <a:ext cx="2929372" cy="2468207"/>
          </a:xfrm>
        </p:spPr>
        <p:txBody>
          <a:bodyPr>
            <a:normAutofit/>
          </a:bodyPr>
          <a:lstStyle/>
          <a:p>
            <a:pPr algn="l"/>
            <a:r>
              <a:rPr lang="nl-NL" sz="4000">
                <a:solidFill>
                  <a:schemeClr val="tx2"/>
                </a:solidFill>
              </a:rPr>
              <a:t>Nog wat nieuw geinhaleerd?</a:t>
            </a:r>
          </a:p>
        </p:txBody>
      </p:sp>
      <p:sp>
        <p:nvSpPr>
          <p:cNvPr id="34" name="Freeform 22">
            <a:extLst>
              <a:ext uri="{FF2B5EF4-FFF2-40B4-BE49-F238E27FC236}">
                <a16:creationId xmlns:a16="http://schemas.microsoft.com/office/drawing/2014/main" id="{43280283-E04A-43CA-BFA1-F285486A2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23">
            <a:extLst>
              <a:ext uri="{FF2B5EF4-FFF2-40B4-BE49-F238E27FC236}">
                <a16:creationId xmlns:a16="http://schemas.microsoft.com/office/drawing/2014/main" id="{38328CB6-0FC5-4AEA-BC7E-489267CB6F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138AF5D2-3A9C-4E8F-B879-36865366A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5" name="Afbeelding 4" descr="Afbeelding met diagram&#10;&#10;Automatisch gegenereerde beschrijving">
            <a:extLst>
              <a:ext uri="{FF2B5EF4-FFF2-40B4-BE49-F238E27FC236}">
                <a16:creationId xmlns:a16="http://schemas.microsoft.com/office/drawing/2014/main" id="{8CA435C7-FB9A-35D8-FB63-AA8D89D804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87" b="-1"/>
          <a:stretch/>
        </p:blipFill>
        <p:spPr>
          <a:xfrm>
            <a:off x="932740" y="461405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926339975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81</TotalTime>
  <Words>200</Words>
  <Application>Microsoft Office PowerPoint</Application>
  <PresentationFormat>Breedbeeld</PresentationFormat>
  <Paragraphs>29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Calibri Light</vt:lpstr>
      <vt:lpstr>Rockwell</vt:lpstr>
      <vt:lpstr>Wingdings</vt:lpstr>
      <vt:lpstr>Atlas</vt:lpstr>
      <vt:lpstr>Luchtweg medicatie</vt:lpstr>
      <vt:lpstr>Klachten waarbij luchtweg medicatie gebruikt wordt:</vt:lpstr>
      <vt:lpstr>Waarom luchtwegmedicatie:</vt:lpstr>
      <vt:lpstr>Inhalatievormen:</vt:lpstr>
      <vt:lpstr>Inhalatiestappen:</vt:lpstr>
      <vt:lpstr>Nog wat nieuw geinhaleerd?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Luchtweg medicatie</dc:title>
  <dc:creator>Kim Gevers - van Uden</dc:creator>
  <cp:lastModifiedBy>Janny Schinkel</cp:lastModifiedBy>
  <cp:revision>2</cp:revision>
  <dcterms:created xsi:type="dcterms:W3CDTF">2022-04-20T08:12:27Z</dcterms:created>
  <dcterms:modified xsi:type="dcterms:W3CDTF">2023-03-28T14:38:58Z</dcterms:modified>
</cp:coreProperties>
</file>